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125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06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6153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992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79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121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308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842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358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94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514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373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02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57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176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4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50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9CF39B-5181-47F2-ACDC-324295AAA089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E1250-9706-4BF9-929A-647BE38583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8087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Bezpieczeństwo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err="1" smtClean="0"/>
              <a:t>internecie</a:t>
            </a:r>
            <a:r>
              <a:rPr lang="pl-PL" dirty="0" smtClean="0"/>
              <a:t>!!!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Opracował: Igor Niemiec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418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0">
        <p15:prstTrans prst="origami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. Studia Przypadków</a:t>
            </a:r>
          </a:p>
          <a:p>
            <a:r>
              <a:rPr lang="pl-PL" b="1" dirty="0"/>
              <a:t>Przykład 1: Atak na firmę Sony </a:t>
            </a:r>
            <a:r>
              <a:rPr lang="pl-PL" b="1" dirty="0" err="1"/>
              <a:t>Pictures</a:t>
            </a:r>
            <a:r>
              <a:rPr lang="pl-PL" b="1" dirty="0"/>
              <a:t> w 2014 roku</a:t>
            </a:r>
            <a:r>
              <a:rPr lang="pl-PL" dirty="0"/>
              <a:t>: Omówienie skutków i środków zaradczych.</a:t>
            </a:r>
          </a:p>
          <a:p>
            <a:r>
              <a:rPr lang="pl-PL" b="1" dirty="0"/>
              <a:t>Przykład 2: Naruszenie danych w </a:t>
            </a:r>
            <a:r>
              <a:rPr lang="pl-PL" b="1" dirty="0" err="1"/>
              <a:t>Equifax</a:t>
            </a:r>
            <a:r>
              <a:rPr lang="pl-PL" b="1" dirty="0"/>
              <a:t> w 2017 roku</a:t>
            </a:r>
            <a:r>
              <a:rPr lang="pl-PL" dirty="0"/>
              <a:t>: Skala naruszenia i jego konsekwencje.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1236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Wnioski</a:t>
            </a:r>
          </a:p>
          <a:p>
            <a:r>
              <a:rPr lang="pl-PL" b="1" dirty="0"/>
              <a:t>Ważność ciągłej edukacji</a:t>
            </a:r>
            <a:r>
              <a:rPr lang="pl-PL" dirty="0"/>
              <a:t>: </a:t>
            </a:r>
            <a:r>
              <a:rPr lang="pl-PL" dirty="0" err="1"/>
              <a:t>Cyberzagrożenia</a:t>
            </a:r>
            <a:r>
              <a:rPr lang="pl-PL" dirty="0"/>
              <a:t> ewoluują, dlatego niezbędna jest ciągła edukacja i aktualizacja wiedzy na temat bezpieczeństwa.</a:t>
            </a:r>
          </a:p>
          <a:p>
            <a:r>
              <a:rPr lang="pl-PL" b="1" dirty="0"/>
              <a:t>Współpraca</a:t>
            </a:r>
            <a:r>
              <a:rPr lang="pl-PL" dirty="0"/>
              <a:t>: Współpraca między rządami, firmami i użytkownikami w celu zapewnienia bezpieczniejszego Internetu dla wszystkich.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9553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Narzędzia i Zasoby</a:t>
            </a:r>
          </a:p>
          <a:p>
            <a:r>
              <a:rPr lang="pl-PL" b="1" dirty="0"/>
              <a:t>Strony Informacyjne</a:t>
            </a:r>
            <a:r>
              <a:rPr lang="pl-PL" dirty="0"/>
              <a:t>: Organizacje takie jak CERT, SANS </a:t>
            </a:r>
            <a:r>
              <a:rPr lang="pl-PL" dirty="0" err="1"/>
              <a:t>Institute</a:t>
            </a:r>
            <a:r>
              <a:rPr lang="pl-PL" dirty="0"/>
              <a:t>, czy ENISA oferują wiele zasobów na temat </a:t>
            </a:r>
            <a:r>
              <a:rPr lang="pl-PL" dirty="0" err="1"/>
              <a:t>cyberbezpieczeństwa</a:t>
            </a:r>
            <a:r>
              <a:rPr lang="pl-PL" dirty="0"/>
              <a:t>.</a:t>
            </a:r>
          </a:p>
          <a:p>
            <a:r>
              <a:rPr lang="pl-PL" b="1" dirty="0"/>
              <a:t>Kursy Online</a:t>
            </a:r>
            <a:r>
              <a:rPr lang="pl-PL" dirty="0"/>
              <a:t>: Platformy takie jak Coursera, </a:t>
            </a:r>
            <a:r>
              <a:rPr lang="pl-PL" dirty="0" err="1"/>
              <a:t>edX</a:t>
            </a:r>
            <a:r>
              <a:rPr lang="pl-PL" dirty="0"/>
              <a:t>, i </a:t>
            </a:r>
            <a:r>
              <a:rPr lang="pl-PL" dirty="0" err="1"/>
              <a:t>Udacity</a:t>
            </a:r>
            <a:r>
              <a:rPr lang="pl-PL" dirty="0"/>
              <a:t> oferują kursy na temat bezpieczeństwa w Internecie.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108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Dziekuję</a:t>
            </a:r>
            <a:r>
              <a:rPr lang="pl-PL" dirty="0" smtClean="0"/>
              <a:t> </a:t>
            </a:r>
            <a:r>
              <a:rPr lang="pl-PL" dirty="0" smtClean="0"/>
              <a:t>za uwagę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https://pl.wikipedia.org/wiki/Wikipedia:Strona_g%C5%82%C3%B3wna</a:t>
            </a:r>
          </a:p>
        </p:txBody>
      </p:sp>
    </p:spTree>
    <p:extLst>
      <p:ext uri="{BB962C8B-B14F-4D97-AF65-F5344CB8AC3E}">
        <p14:creationId xmlns:p14="http://schemas.microsoft.com/office/powerpoint/2010/main" val="283616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1037" y="0"/>
            <a:ext cx="9404723" cy="64456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Wprowadzenie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43691" y="1149532"/>
            <a:ext cx="12488091" cy="4615542"/>
          </a:xfrm>
        </p:spPr>
        <p:txBody>
          <a:bodyPr>
            <a:noAutofit/>
          </a:bodyPr>
          <a:lstStyle/>
          <a:p>
            <a:r>
              <a:rPr lang="pl-PL" sz="1600" b="1" dirty="0" smtClean="0"/>
              <a:t>Definicja Bezpiecznego Internetu</a:t>
            </a:r>
            <a:r>
              <a:rPr lang="pl-PL" sz="1600" dirty="0" smtClean="0"/>
              <a:t>: Bezpieczny Internet to środowisko online, w którym użytkownicy są chronieni przed zagrożeniami, takimi jak cyberprzestępczość, nękanie online i kradzież danych.</a:t>
            </a:r>
            <a:br>
              <a:rPr lang="pl-PL" sz="1600" dirty="0" smtClean="0"/>
            </a:br>
            <a:r>
              <a:rPr lang="pl-PL" sz="1600" b="1" dirty="0" smtClean="0"/>
              <a:t>Bezpieczny Internet</a:t>
            </a:r>
            <a:r>
              <a:rPr lang="pl-PL" sz="1600" dirty="0" smtClean="0"/>
              <a:t> to koncepcja i praktyka, która obejmuje tworzenie i utrzymywanie środowiska online, w którym użytkownicy są chronieni przed różnorodnymi zagrożeniami cyfrowymi. To kompleksowy zbiór zasad, technik, narzędzi i praktyk mających na celu zapewnienie ochrony przed zagrożeniami, takimi jak cyberprzestępczość, nękanie online, kradzież danych oraz inne formy szkodliwych działań w cyberprzestrzeni.</a:t>
            </a:r>
          </a:p>
          <a:p>
            <a:r>
              <a:rPr lang="pl-PL" sz="1600" b="1" dirty="0" smtClean="0"/>
              <a:t>Kluczowe Elementy Bezpiecznego Internetu</a:t>
            </a:r>
          </a:p>
          <a:p>
            <a:r>
              <a:rPr lang="pl-PL" sz="1600" b="1" dirty="0" smtClean="0"/>
              <a:t>Ochrona przed Cyberprzestępczością</a:t>
            </a:r>
            <a:endParaRPr lang="pl-PL" sz="1600" dirty="0" smtClean="0"/>
          </a:p>
          <a:p>
            <a:pPr lvl="1"/>
            <a:r>
              <a:rPr lang="pl-PL" sz="1600" b="1" dirty="0" smtClean="0"/>
              <a:t>Definicja</a:t>
            </a:r>
            <a:r>
              <a:rPr lang="pl-PL" sz="1600" dirty="0" smtClean="0"/>
              <a:t>: Cyberprzestępczość odnosi się do działań przestępczych wykonywanych za pomocą komputerów i sieci internetowych. Może to obejmować </a:t>
            </a:r>
            <a:r>
              <a:rPr lang="pl-PL" sz="1600" dirty="0" err="1" smtClean="0"/>
              <a:t>hacking</a:t>
            </a:r>
            <a:r>
              <a:rPr lang="pl-PL" sz="1600" dirty="0" smtClean="0"/>
              <a:t>, </a:t>
            </a:r>
            <a:r>
              <a:rPr lang="pl-PL" sz="1600" dirty="0" err="1" smtClean="0"/>
              <a:t>phishing</a:t>
            </a:r>
            <a:r>
              <a:rPr lang="pl-PL" sz="1600" dirty="0" smtClean="0"/>
              <a:t>, dystrybucję złośliwego oprogramowania oraz oszustwa internetowe.</a:t>
            </a:r>
          </a:p>
          <a:p>
            <a:pPr lvl="1"/>
            <a:r>
              <a:rPr lang="pl-PL" sz="1600" b="1" dirty="0" smtClean="0"/>
              <a:t>Przykłady</a:t>
            </a:r>
            <a:r>
              <a:rPr lang="pl-PL" sz="1600" dirty="0" smtClean="0"/>
              <a:t>: Kradzież danych osobowych poprzez </a:t>
            </a:r>
            <a:r>
              <a:rPr lang="pl-PL" sz="1600" dirty="0" err="1" smtClean="0"/>
              <a:t>phishing</a:t>
            </a:r>
            <a:r>
              <a:rPr lang="pl-PL" sz="1600" dirty="0" smtClean="0"/>
              <a:t>, ataki </a:t>
            </a:r>
            <a:r>
              <a:rPr lang="pl-PL" sz="1600" dirty="0" err="1" smtClean="0"/>
              <a:t>ransomware</a:t>
            </a:r>
            <a:r>
              <a:rPr lang="pl-PL" sz="1600" dirty="0" smtClean="0"/>
              <a:t>, które blokują dostęp do systemów komputerowych, dopóki nie zostanie zapłacony okup.</a:t>
            </a:r>
          </a:p>
          <a:p>
            <a:r>
              <a:rPr lang="pl-PL" sz="1600" b="1" dirty="0" smtClean="0"/>
              <a:t>Nękanie Online</a:t>
            </a:r>
            <a:endParaRPr lang="pl-PL" sz="1600" dirty="0" smtClean="0"/>
          </a:p>
          <a:p>
            <a:pPr lvl="1"/>
            <a:r>
              <a:rPr lang="pl-PL" sz="1600" b="1" dirty="0" smtClean="0"/>
              <a:t>Definicja</a:t>
            </a:r>
            <a:r>
              <a:rPr lang="pl-PL" sz="1600" dirty="0" smtClean="0"/>
              <a:t>: Nękanie online (cyberbullying) to działania mające na celu zastraszanie, poniżanie lub prześladowanie innych użytkowników Internetu. Może przybierać różne formy, od obraźliwych komentarzy po groźby i rozpowszechnianie fałszywych informacji.</a:t>
            </a:r>
          </a:p>
          <a:p>
            <a:pPr lvl="1"/>
            <a:r>
              <a:rPr lang="pl-PL" sz="1600" b="1" dirty="0" smtClean="0"/>
              <a:t>Przykłady</a:t>
            </a:r>
            <a:r>
              <a:rPr lang="pl-PL" sz="1600" dirty="0" smtClean="0"/>
              <a:t>: Prześladowanie w mediach społecznościowych, publikowanie kompromitujących materiałów bez zgody, wysyłanie obraźliwych wiadomości.</a:t>
            </a:r>
          </a:p>
        </p:txBody>
      </p:sp>
    </p:spTree>
    <p:extLst>
      <p:ext uri="{BB962C8B-B14F-4D97-AF65-F5344CB8AC3E}">
        <p14:creationId xmlns:p14="http://schemas.microsoft.com/office/powerpoint/2010/main" val="383945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0000" advTm="0">
        <p15:prstTrans prst="origami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/>
              <a:t>Rodzaje Zagrożeń w Internecie</a:t>
            </a:r>
            <a:br>
              <a:rPr lang="pl-PL" sz="2000" b="1" dirty="0"/>
            </a:br>
            <a:r>
              <a:rPr lang="pl-PL" sz="2000" b="1" dirty="0" err="1"/>
              <a:t>Malware</a:t>
            </a:r>
            <a:r>
              <a:rPr lang="pl-PL" sz="2000" b="1" dirty="0"/>
              <a:t> (złośliwe oprogramowanie)</a:t>
            </a:r>
            <a:r>
              <a:rPr lang="pl-PL" sz="2000" dirty="0"/>
              <a:t>: Wirusy, </a:t>
            </a:r>
            <a:r>
              <a:rPr lang="pl-PL" sz="2000" dirty="0" err="1"/>
              <a:t>trojany</a:t>
            </a:r>
            <a:r>
              <a:rPr lang="pl-PL" sz="2000" dirty="0"/>
              <a:t>, </a:t>
            </a:r>
            <a:r>
              <a:rPr lang="pl-PL" sz="2000" dirty="0" err="1"/>
              <a:t>ransomware</a:t>
            </a:r>
            <a:r>
              <a:rPr lang="pl-PL" sz="2000" dirty="0"/>
              <a:t> i spyware.</a:t>
            </a:r>
            <a:br>
              <a:rPr lang="pl-PL" sz="2000" dirty="0"/>
            </a:br>
            <a:r>
              <a:rPr lang="pl-PL" sz="2000" b="1" dirty="0" err="1"/>
              <a:t>Phishing</a:t>
            </a:r>
            <a:r>
              <a:rPr lang="pl-PL" sz="2000" dirty="0"/>
              <a:t>: Ataki mające na celu wyłudzenie poufnych informacji poprzez podszywanie się pod zaufane źródła.</a:t>
            </a:r>
            <a:br>
              <a:rPr lang="pl-PL" sz="2000" dirty="0"/>
            </a:br>
            <a:r>
              <a:rPr lang="pl-PL" sz="2000" b="1" dirty="0"/>
              <a:t>Ataki </a:t>
            </a:r>
            <a:r>
              <a:rPr lang="pl-PL" sz="2000" b="1" dirty="0" err="1"/>
              <a:t>DDoS</a:t>
            </a:r>
            <a:r>
              <a:rPr lang="pl-PL" sz="2000" dirty="0"/>
              <a:t>: Ataki, które mają na celu zablokowanie dostępu do usług internetowych poprzez przeciążenie serwerów.</a:t>
            </a:r>
            <a:br>
              <a:rPr lang="pl-PL" sz="2000" dirty="0"/>
            </a:br>
            <a:r>
              <a:rPr lang="pl-PL" sz="2000" b="1" dirty="0"/>
              <a:t>Kradzież tożsamości</a:t>
            </a:r>
            <a:r>
              <a:rPr lang="pl-PL" sz="2000" dirty="0"/>
              <a:t>: Uzyskanie danych osobowych w celu podszywania się pod ofiarę.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2683" y="6690232"/>
            <a:ext cx="8946541" cy="4195481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5777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55517" y="652388"/>
            <a:ext cx="9404723" cy="140053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10558" y="847168"/>
            <a:ext cx="1061062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Bezpieczeństwo danych osobowych to kluczowy aspekt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cyberbezpieczeństwa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który polega na ochronie informacji osobistych przed nieautoryzowanym dostępem, kradzieżą lub utratą. Obejmuje to zarówno dane w formie cyfrowej, jak i fizycznej. Skuteczna ochrona danych osobowych wymaga stosowania różnych technik i najlepszych praktyk, które minimalizują ryzyko wycieku informacji.</a:t>
            </a:r>
            <a:endParaRPr kumimoji="0" lang="pl-PL" alt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Silne Hasła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Tworzenie i Zarządzanie Hasłami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Złożoność Haseł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Silne hasło powinno zawierać kombinację dużych i małych liter, cyfr oraz znaków specjalnych. Długość hasła również ma znaczenie - im dłuższe, tym trudniejsze do złamania.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Przykład: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9B$x!aT4&amp;PqZ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jest znacznie bezpieczniejsze niż 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password123</a:t>
            </a:r>
            <a:r>
              <a:rPr kumimoji="0" lang="pl-PL" alt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Unikalność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Każde konto online powinno mieć inne hasło, aby minimalizować ryzyko, że jedno złamane hasło daje dostęp do wielu kont.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Regularna Zmiana Haseł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Okresowa zmiana haseł zmniejsza ryzyko wykorzystania starych, kompromitowanych danych.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08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Bezpieczeństwo w Mediach Społecznościowych</a:t>
            </a:r>
          </a:p>
          <a:p>
            <a:r>
              <a:rPr lang="pl-PL" b="1" dirty="0"/>
              <a:t>Ochrona Prywatności</a:t>
            </a:r>
            <a:r>
              <a:rPr lang="pl-PL" dirty="0"/>
              <a:t>: Konfigurowanie ustawień prywatności, aby kontrolować, kto może zobaczyć nasze posty i informacje.</a:t>
            </a:r>
          </a:p>
          <a:p>
            <a:r>
              <a:rPr lang="pl-PL" b="1" dirty="0"/>
              <a:t>Świadomość Informacyjna</a:t>
            </a:r>
            <a:r>
              <a:rPr lang="pl-PL" dirty="0"/>
              <a:t>: Unikanie udostępniania zbyt wielu informacji osobistych, takich jak miejsce zamieszkania czy numer telefonu.</a:t>
            </a:r>
          </a:p>
          <a:p>
            <a:r>
              <a:rPr lang="pl-PL" b="1" dirty="0"/>
              <a:t>Blokowanie i Raportowanie</a:t>
            </a:r>
            <a:r>
              <a:rPr lang="pl-PL" dirty="0"/>
              <a:t>: Umiejętność blokowania i zgłaszania nadużyć w mediach społecznościowych.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0478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Edukacja i Świadomość</a:t>
            </a:r>
          </a:p>
          <a:p>
            <a:r>
              <a:rPr lang="pl-PL" b="1" dirty="0"/>
              <a:t>Programy Edukacyjne</a:t>
            </a:r>
            <a:r>
              <a:rPr lang="pl-PL" dirty="0"/>
              <a:t>: Wprowadzenie programów edukacyjnych w szkołach i miejscach pracy na temat </a:t>
            </a:r>
            <a:r>
              <a:rPr lang="pl-PL" dirty="0" err="1"/>
              <a:t>cyberbezpieczeństwa</a:t>
            </a:r>
            <a:r>
              <a:rPr lang="pl-PL" dirty="0"/>
              <a:t>.</a:t>
            </a:r>
          </a:p>
          <a:p>
            <a:r>
              <a:rPr lang="pl-PL" b="1" dirty="0"/>
              <a:t>Kampanie Społeczne</a:t>
            </a:r>
            <a:r>
              <a:rPr lang="pl-PL" dirty="0"/>
              <a:t>: Promowanie kampanii informacyjnych dotyczących bezpiecznego korzystania z Internetu.</a:t>
            </a:r>
          </a:p>
          <a:p>
            <a:r>
              <a:rPr lang="pl-PL" b="1" dirty="0"/>
              <a:t>Rodzice i Dzieci</a:t>
            </a:r>
            <a:r>
              <a:rPr lang="pl-PL" dirty="0"/>
              <a:t>: Nauczanie dzieci o zagrożeniach online i jak bezpiecznie korzystać z Internetu.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3980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. Techniki Bezpieczeństwa Internetowego</a:t>
            </a:r>
          </a:p>
          <a:p>
            <a:r>
              <a:rPr lang="pl-PL" b="1" dirty="0"/>
              <a:t>Oprogramowanie Antywirusowe</a:t>
            </a:r>
            <a:r>
              <a:rPr lang="pl-PL" dirty="0"/>
              <a:t>: Instalacja i regularne aktualizowanie programów antywirusowych.</a:t>
            </a:r>
          </a:p>
          <a:p>
            <a:r>
              <a:rPr lang="pl-PL" b="1" dirty="0"/>
              <a:t>Firewalle</a:t>
            </a:r>
            <a:r>
              <a:rPr lang="pl-PL" dirty="0"/>
              <a:t>: Korzystanie z firewalli w celu monitorowania i kontrolowania ruchu sieciowego.</a:t>
            </a:r>
          </a:p>
          <a:p>
            <a:r>
              <a:rPr lang="pl-PL" b="1" dirty="0"/>
              <a:t>Szyfrowanie</a:t>
            </a:r>
            <a:r>
              <a:rPr lang="pl-PL" dirty="0"/>
              <a:t>: Szyfrowanie danych, aby zabezpieczyć je przed nieautoryzowanym dostępem.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1701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Bezpieczne Zakupy Online</a:t>
            </a:r>
          </a:p>
          <a:p>
            <a:r>
              <a:rPr lang="pl-PL" b="1" dirty="0"/>
              <a:t>Bezpieczne Strony</a:t>
            </a:r>
            <a:r>
              <a:rPr lang="pl-PL" dirty="0"/>
              <a:t>: Używanie tylko zaufanych stron internetowych do zakupów.</a:t>
            </a:r>
          </a:p>
          <a:p>
            <a:r>
              <a:rPr lang="pl-PL" b="1" dirty="0"/>
              <a:t>Certyfikaty SSL</a:t>
            </a:r>
            <a:r>
              <a:rPr lang="pl-PL" dirty="0"/>
              <a:t>: Sprawdzanie, czy strona ma certyfikat SSL, co można rozpoznać po "</a:t>
            </a:r>
            <a:r>
              <a:rPr lang="pl-PL" dirty="0" err="1"/>
              <a:t>https</a:t>
            </a:r>
            <a:r>
              <a:rPr lang="pl-PL" dirty="0"/>
              <a:t>" w adresie URL.</a:t>
            </a:r>
          </a:p>
          <a:p>
            <a:r>
              <a:rPr lang="pl-PL" b="1" dirty="0"/>
              <a:t>Monitorowanie Kont</a:t>
            </a:r>
            <a:r>
              <a:rPr lang="pl-PL" dirty="0"/>
              <a:t>: Regularne sprawdzanie wyciągów bankowych i kart kredytowych w celu wykrycia nieautoryzowanych transakcji.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2453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Przyszłość </a:t>
            </a:r>
            <a:r>
              <a:rPr lang="pl-PL" b="1" dirty="0"/>
              <a:t>Bezpieczeństwa w Internecie</a:t>
            </a:r>
          </a:p>
          <a:p>
            <a:r>
              <a:rPr lang="pl-PL" b="1" dirty="0"/>
              <a:t>AI i Machine Learning</a:t>
            </a:r>
            <a:r>
              <a:rPr lang="pl-PL" dirty="0"/>
              <a:t>: Wykorzystanie sztucznej inteligencji i uczenia maszynowego do wykrywania i przeciwdziałania zagrożeniom.</a:t>
            </a:r>
          </a:p>
          <a:p>
            <a:r>
              <a:rPr lang="pl-PL" b="1" dirty="0" err="1"/>
              <a:t>Blockchain</a:t>
            </a:r>
            <a:r>
              <a:rPr lang="pl-PL" dirty="0"/>
              <a:t>: Zastosowanie technologii </a:t>
            </a:r>
            <a:r>
              <a:rPr lang="pl-PL" dirty="0" err="1"/>
              <a:t>blockchain</a:t>
            </a:r>
            <a:r>
              <a:rPr lang="pl-PL" dirty="0"/>
              <a:t> do zabezpieczania transakcji i danych.</a:t>
            </a:r>
          </a:p>
          <a:p>
            <a:r>
              <a:rPr lang="pl-PL" b="1" dirty="0"/>
              <a:t>Bezpieczeństwo </a:t>
            </a:r>
            <a:r>
              <a:rPr lang="pl-PL" b="1" dirty="0" err="1"/>
              <a:t>IoT</a:t>
            </a:r>
            <a:r>
              <a:rPr lang="pl-PL" b="1" dirty="0"/>
              <a:t> (Internetu Rzeczy)</a:t>
            </a:r>
            <a:r>
              <a:rPr lang="pl-PL" dirty="0"/>
              <a:t>: Ochrona urządzeń </a:t>
            </a:r>
            <a:r>
              <a:rPr lang="pl-PL" dirty="0" err="1"/>
              <a:t>IoT</a:t>
            </a:r>
            <a:r>
              <a:rPr lang="pl-PL" dirty="0"/>
              <a:t>, które są często narażone na ataki cybernetyczne.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8498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541</Words>
  <Application>Microsoft Office PowerPoint</Application>
  <PresentationFormat>Panoramiczny</PresentationFormat>
  <Paragraphs>50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Arial Unicode MS</vt:lpstr>
      <vt:lpstr>Century Gothic</vt:lpstr>
      <vt:lpstr>Wingdings</vt:lpstr>
      <vt:lpstr>Wingdings 3</vt:lpstr>
      <vt:lpstr>Jon</vt:lpstr>
      <vt:lpstr>Bezpieczeństwo  w internecie!!!</vt:lpstr>
      <vt:lpstr>Wprowadzenie </vt:lpstr>
      <vt:lpstr>Rodzaje Zagrożeń w Internecie Malware (złośliwe oprogramowanie): Wirusy, trojany, ransomware i spyware. Phishing: Ataki mające na celu wyłudzenie poufnych informacji poprzez podszywanie się pod zaufane źródła. Ataki DDoS: Ataki, które mają na celu zablokowanie dostępu do usług internetowych poprzez przeciążenie serwerów. Kradzież tożsamości: Uzyskanie danych osobowych w celu podszywania się pod ofiarę.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Dziekuję za uwagę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bezpieczny internet</dc:title>
  <dc:creator>Nauczyciel4</dc:creator>
  <cp:lastModifiedBy>Windows User</cp:lastModifiedBy>
  <cp:revision>3</cp:revision>
  <dcterms:created xsi:type="dcterms:W3CDTF">2024-06-12T07:47:37Z</dcterms:created>
  <dcterms:modified xsi:type="dcterms:W3CDTF">2024-06-12T08:52:31Z</dcterms:modified>
</cp:coreProperties>
</file>