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8" r:id="rId3"/>
    <p:sldId id="263" r:id="rId4"/>
    <p:sldId id="264" r:id="rId5"/>
    <p:sldId id="265" r:id="rId6"/>
    <p:sldId id="267" r:id="rId7"/>
    <p:sldId id="269" r:id="rId8"/>
    <p:sldId id="271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37676-8538-440C-97AD-585E0CC86E22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5BE7A-3D5F-4D32-A251-B6DF303D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61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5BE7A-3D5F-4D32-A251-B6DF303D13F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62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A5BF32-5318-4F16-8F08-70488744143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E7A5F6-8356-4863-BF74-BB5B9E889B2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bg2">
                    <a:lumMod val="10000"/>
                  </a:schemeClr>
                </a:solidFill>
              </a:rPr>
              <a:t>WAKACJE TO CZAS RELAKSU I ZABAWY, ALE WAŻNE JEST, ABY PAMIĘTAĆ O BEZPIECZEŃSTWIE.</a:t>
            </a:r>
            <a:endParaRPr lang="pl-PL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flipH="1" flipV="1">
            <a:off x="-9379860" y="7383316"/>
            <a:ext cx="4140552" cy="96224"/>
          </a:xfrm>
        </p:spPr>
        <p:txBody>
          <a:bodyPr>
            <a:normAutofit fontScale="90000"/>
          </a:bodyPr>
          <a:lstStyle/>
          <a:p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 flipH="1">
            <a:off x="827584" y="3428999"/>
            <a:ext cx="112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7584" y="524130"/>
            <a:ext cx="728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BEZPIECZEŃSTWO</a:t>
            </a:r>
          </a:p>
          <a:p>
            <a:pPr algn="ctr">
              <a:lnSpc>
                <a:spcPct val="150000"/>
              </a:lnSpc>
            </a:pPr>
            <a:r>
              <a:rPr lang="pl-PL" sz="4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ea typeface="+mj-ea"/>
                <a:cs typeface="+mj-cs"/>
              </a:rPr>
              <a:t> NA WAKACJACH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888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subTitle" idx="1"/>
          </p:nvPr>
        </p:nvSpPr>
        <p:spPr>
          <a:xfrm>
            <a:off x="457200" y="4419132"/>
            <a:ext cx="8305800" cy="17102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chemeClr val="bg1"/>
                </a:solidFill>
              </a:rPr>
              <a:t>OTO KILKA WSKAZÓWEK, KTÓRE POMOGĄ CI ZAPEWNIĆ BEZPIECZEŃSTWO PODCZAS WAKACJI:</a:t>
            </a:r>
          </a:p>
          <a:p>
            <a:pPr algn="just">
              <a:lnSpc>
                <a:spcPct val="150000"/>
              </a:lnSpc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6" y="458604"/>
            <a:ext cx="7651019" cy="38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329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Bezpieczeństwo podczas górskich wędrówek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W górach – 5 latki – Przedszkole Publiczne w Wilkowic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2" y="1448736"/>
            <a:ext cx="7953375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31448" y="368592"/>
            <a:ext cx="8229600" cy="59407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200" dirty="0">
                <a:solidFill>
                  <a:schemeClr val="bg1"/>
                </a:solidFill>
              </a:rPr>
              <a:t>P</a:t>
            </a:r>
            <a:r>
              <a:rPr lang="pl-PL" sz="2200" dirty="0" smtClean="0">
                <a:solidFill>
                  <a:schemeClr val="bg1"/>
                </a:solidFill>
              </a:rPr>
              <a:t>rzygotuj trasę wędrówki, </a:t>
            </a:r>
            <a:r>
              <a:rPr lang="pl-PL" sz="2200" dirty="0">
                <a:solidFill>
                  <a:schemeClr val="bg1"/>
                </a:solidFill>
              </a:rPr>
              <a:t>weź pod uwagę stopień </a:t>
            </a:r>
            <a:endParaRPr lang="pl-PL" sz="2200" dirty="0" smtClean="0">
              <a:solidFill>
                <a:schemeClr val="bg1"/>
              </a:solidFill>
            </a:endParaRPr>
          </a:p>
          <a:p>
            <a:pPr marL="261938" indent="0"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trudności </a:t>
            </a:r>
            <a:r>
              <a:rPr lang="pl-PL" sz="2200" dirty="0">
                <a:solidFill>
                  <a:schemeClr val="bg1"/>
                </a:solidFill>
              </a:rPr>
              <a:t>i jej długość, kondycję uczestników, aktualną prognozę </a:t>
            </a:r>
            <a:r>
              <a:rPr lang="pl-PL" sz="2200" dirty="0" smtClean="0">
                <a:solidFill>
                  <a:schemeClr val="bg1"/>
                </a:solidFill>
              </a:rPr>
              <a:t>pogody.</a:t>
            </a:r>
            <a:endParaRPr lang="pl-PL" sz="2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200" dirty="0" smtClean="0">
                <a:solidFill>
                  <a:schemeClr val="bg1"/>
                </a:solidFill>
              </a:rPr>
              <a:t>Nie </a:t>
            </a:r>
            <a:r>
              <a:rPr lang="pl-PL" sz="2200" dirty="0">
                <a:solidFill>
                  <a:schemeClr val="bg1"/>
                </a:solidFill>
              </a:rPr>
              <a:t>przeceniaj swoich </a:t>
            </a:r>
            <a:r>
              <a:rPr lang="pl-PL" sz="2200" dirty="0" smtClean="0">
                <a:solidFill>
                  <a:schemeClr val="bg1"/>
                </a:solidFill>
              </a:rPr>
              <a:t>umiejętności, </a:t>
            </a:r>
            <a:endParaRPr lang="pl-PL" sz="2200" dirty="0" smtClean="0">
              <a:solidFill>
                <a:schemeClr val="bg1"/>
              </a:solidFill>
            </a:endParaRPr>
          </a:p>
          <a:p>
            <a:pPr marL="363538" indent="-101600"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nie </a:t>
            </a:r>
            <a:r>
              <a:rPr lang="pl-PL" sz="2200" dirty="0">
                <a:solidFill>
                  <a:schemeClr val="bg1"/>
                </a:solidFill>
              </a:rPr>
              <a:t>dopuszczaj do nadmiernego </a:t>
            </a:r>
            <a:r>
              <a:rPr lang="pl-PL" sz="2200" dirty="0" smtClean="0">
                <a:solidFill>
                  <a:schemeClr val="bg1"/>
                </a:solidFill>
              </a:rPr>
              <a:t>zmęczenia.</a:t>
            </a:r>
            <a:endParaRPr lang="pl-PL" sz="2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200" dirty="0" smtClean="0">
                <a:solidFill>
                  <a:schemeClr val="bg1"/>
                </a:solidFill>
              </a:rPr>
              <a:t>Zaopatrz </a:t>
            </a:r>
            <a:r>
              <a:rPr lang="pl-PL" sz="2200" dirty="0">
                <a:solidFill>
                  <a:schemeClr val="bg1"/>
                </a:solidFill>
              </a:rPr>
              <a:t>się w odpowiedni sprzęt i </a:t>
            </a:r>
            <a:r>
              <a:rPr lang="pl-PL" sz="2200" dirty="0" smtClean="0">
                <a:solidFill>
                  <a:schemeClr val="bg1"/>
                </a:solidFill>
              </a:rPr>
              <a:t>niezbędne </a:t>
            </a:r>
            <a:r>
              <a:rPr lang="pl-PL" sz="2200" dirty="0">
                <a:solidFill>
                  <a:schemeClr val="bg1"/>
                </a:solidFill>
              </a:rPr>
              <a:t>wyposażanie, jak: ubranie, jedzenie, napoje, apteczkę, latarkę oraz mapę</a:t>
            </a:r>
          </a:p>
          <a:p>
            <a:pPr>
              <a:buFont typeface="Wingdings" pitchFamily="2" charset="2"/>
              <a:buChar char="Ø"/>
            </a:pPr>
            <a:r>
              <a:rPr lang="pl-PL" sz="2200" dirty="0" smtClean="0">
                <a:solidFill>
                  <a:schemeClr val="bg1"/>
                </a:solidFill>
              </a:rPr>
              <a:t>Korzystaj  tylko </a:t>
            </a:r>
            <a:r>
              <a:rPr lang="pl-PL" sz="2200" dirty="0">
                <a:solidFill>
                  <a:schemeClr val="bg1"/>
                </a:solidFill>
              </a:rPr>
              <a:t>ze sprawnych </a:t>
            </a:r>
            <a:r>
              <a:rPr lang="pl-PL" sz="2200" dirty="0" smtClean="0">
                <a:solidFill>
                  <a:schemeClr val="bg1"/>
                </a:solidFill>
              </a:rPr>
              <a:t>urządzeń </a:t>
            </a:r>
            <a:r>
              <a:rPr lang="pl-PL" sz="2200" dirty="0">
                <a:solidFill>
                  <a:schemeClr val="bg1"/>
                </a:solidFill>
              </a:rPr>
              <a:t>lokalizacyjnych. </a:t>
            </a:r>
          </a:p>
          <a:p>
            <a:pPr>
              <a:buFont typeface="Wingdings" pitchFamily="2" charset="2"/>
              <a:buChar char="Ø"/>
            </a:pPr>
            <a:r>
              <a:rPr lang="pl-PL" sz="2200" dirty="0">
                <a:solidFill>
                  <a:schemeClr val="bg1"/>
                </a:solidFill>
              </a:rPr>
              <a:t>Naładowany telefon komórkowy powinien zawierać numery alarmowe 112 oraz 601 100 300</a:t>
            </a:r>
          </a:p>
          <a:p>
            <a:pPr>
              <a:buFont typeface="Wingdings" pitchFamily="2" charset="2"/>
              <a:buChar char="Ø"/>
            </a:pPr>
            <a:r>
              <a:rPr lang="pl-PL" sz="2200" dirty="0">
                <a:solidFill>
                  <a:schemeClr val="bg1"/>
                </a:solidFill>
              </a:rPr>
              <a:t>Zwracaj uwagę na osoby towarzyszące, </a:t>
            </a:r>
            <a:endParaRPr lang="pl-PL" sz="2200" dirty="0" smtClean="0">
              <a:solidFill>
                <a:schemeClr val="bg1"/>
              </a:solidFill>
            </a:endParaRPr>
          </a:p>
          <a:p>
            <a:pPr marL="0" indent="174625">
              <a:buNone/>
            </a:pP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smtClean="0">
                <a:solidFill>
                  <a:schemeClr val="bg1"/>
                </a:solidFill>
              </a:rPr>
              <a:t>upewnij </a:t>
            </a:r>
            <a:r>
              <a:rPr lang="pl-PL" sz="2200" dirty="0">
                <a:solidFill>
                  <a:schemeClr val="bg1"/>
                </a:solidFill>
              </a:rPr>
              <a:t>się czy nie potrzebują pomocy.</a:t>
            </a:r>
          </a:p>
          <a:p>
            <a:pPr>
              <a:buFont typeface="Wingdings" pitchFamily="2" charset="2"/>
              <a:buChar char="Ø"/>
            </a:pPr>
            <a:r>
              <a:rPr lang="pl-PL" sz="2200" dirty="0">
                <a:solidFill>
                  <a:schemeClr val="bg1"/>
                </a:solidFill>
              </a:rPr>
              <a:t>Poruszaj się tylko oznakowanymi szlakami, stosuj </a:t>
            </a:r>
            <a:r>
              <a:rPr lang="pl-PL" sz="2200" dirty="0" smtClean="0">
                <a:solidFill>
                  <a:schemeClr val="bg1"/>
                </a:solidFill>
              </a:rPr>
              <a:t>się </a:t>
            </a:r>
            <a:r>
              <a:rPr lang="pl-PL" sz="2200" dirty="0">
                <a:solidFill>
                  <a:schemeClr val="bg1"/>
                </a:solidFill>
              </a:rPr>
              <a:t>do tablic informacyjnych i poleceń przewodników górskich</a:t>
            </a:r>
          </a:p>
          <a:p>
            <a:pPr>
              <a:buFont typeface="Wingdings" pitchFamily="2" charset="2"/>
              <a:buChar char="Ø"/>
            </a:pPr>
            <a:r>
              <a:rPr lang="pl-PL" sz="2200" dirty="0">
                <a:solidFill>
                  <a:schemeClr val="bg1"/>
                </a:solidFill>
              </a:rPr>
              <a:t>Nie podchodź do dzikich </a:t>
            </a:r>
            <a:r>
              <a:rPr lang="pl-PL" sz="2200" dirty="0" smtClean="0">
                <a:solidFill>
                  <a:schemeClr val="bg1"/>
                </a:solidFill>
              </a:rPr>
              <a:t>zwierząt </a:t>
            </a:r>
            <a:r>
              <a:rPr lang="pl-PL" sz="2200" dirty="0">
                <a:solidFill>
                  <a:schemeClr val="bg1"/>
                </a:solidFill>
              </a:rPr>
              <a:t>oraz nie dokarmiaj ich.</a:t>
            </a:r>
          </a:p>
          <a:p>
            <a:pPr>
              <a:buFont typeface="Wingdings" pitchFamily="2" charset="2"/>
              <a:buChar char="Ø"/>
            </a:pPr>
            <a:r>
              <a:rPr lang="pl-PL" sz="2200" dirty="0">
                <a:solidFill>
                  <a:schemeClr val="bg1"/>
                </a:solidFill>
              </a:rPr>
              <a:t>Nie zostawiaj po sobie śmieci, dbaj o </a:t>
            </a:r>
            <a:r>
              <a:rPr lang="pl-PL" sz="2200" dirty="0" smtClean="0">
                <a:solidFill>
                  <a:schemeClr val="bg1"/>
                </a:solidFill>
              </a:rPr>
              <a:t>środowisko</a:t>
            </a:r>
            <a:endParaRPr lang="pl-PL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493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2156" y="458604"/>
            <a:ext cx="2957520" cy="10668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Bezpieczeństwo nad wodą.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12192" y="1600200"/>
            <a:ext cx="2674608" cy="4419600"/>
          </a:xfrm>
        </p:spPr>
        <p:txBody>
          <a:bodyPr>
            <a:normAutofit/>
          </a:bodyPr>
          <a:lstStyle/>
          <a:p>
            <a:r>
              <a:rPr lang="pl-PL" sz="2300" dirty="0">
                <a:solidFill>
                  <a:schemeClr val="bg1"/>
                </a:solidFill>
              </a:rPr>
              <a:t>Odpoczynek nad morzem, jeziorem, rzeką to wspaniała rzecz. Słońce, plaża, atmosfera wakacji.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r="9470"/>
          <a:stretch>
            <a:fillRect/>
          </a:stretch>
        </p:blipFill>
        <p:spPr bwMode="auto">
          <a:xfrm>
            <a:off x="457201" y="457200"/>
            <a:ext cx="5284956" cy="51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39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78580"/>
            <a:ext cx="8229600" cy="58174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dirty="0">
                <a:solidFill>
                  <a:schemeClr val="bg1"/>
                </a:solidFill>
              </a:rPr>
              <a:t>W</a:t>
            </a:r>
            <a:r>
              <a:rPr lang="pl-PL" dirty="0" smtClean="0">
                <a:solidFill>
                  <a:schemeClr val="bg1"/>
                </a:solidFill>
              </a:rPr>
              <a:t>oda</a:t>
            </a:r>
            <a:r>
              <a:rPr lang="pl-PL" dirty="0">
                <a:solidFill>
                  <a:schemeClr val="bg1"/>
                </a:solidFill>
              </a:rPr>
              <a:t>, nawet ta z pozoru bezpieczna i spokojna, jest groźnym żywiołem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pl-PL" dirty="0">
                <a:solidFill>
                  <a:schemeClr val="bg1"/>
                </a:solidFill>
              </a:rPr>
              <a:t>Jadąc nad morze warto zapamiętać – kąpać się,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pływać </a:t>
            </a:r>
            <a:r>
              <a:rPr lang="pl-PL" dirty="0">
                <a:solidFill>
                  <a:schemeClr val="bg1"/>
                </a:solidFill>
              </a:rPr>
              <a:t>i rozrabiać w wodzie można wyłącznie w miejscach </a:t>
            </a:r>
            <a:r>
              <a:rPr lang="pl-PL" dirty="0" smtClean="0">
                <a:solidFill>
                  <a:schemeClr val="bg1"/>
                </a:solidFill>
              </a:rPr>
              <a:t>dozwolonych. Najlepiej </a:t>
            </a:r>
            <a:r>
              <a:rPr lang="pl-PL" dirty="0">
                <a:solidFill>
                  <a:schemeClr val="bg1"/>
                </a:solidFill>
              </a:rPr>
              <a:t>pod okiem ratownika. Nie wchodzimy do wody w pobliżu mostów,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portów </a:t>
            </a:r>
            <a:r>
              <a:rPr lang="pl-PL" dirty="0">
                <a:solidFill>
                  <a:schemeClr val="bg1"/>
                </a:solidFill>
              </a:rPr>
              <a:t>i przystani.</a:t>
            </a: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pl-PL" dirty="0">
                <a:solidFill>
                  <a:schemeClr val="bg1"/>
                </a:solidFill>
              </a:rPr>
              <a:t>Na plażę, oprócz wszelkich sprzętów do zabawy, zabieramy krem z filtrem UV, by uniknąć poparzenia słonecznego, nakrycie głowy chroniące przed udarem, </a:t>
            </a:r>
            <a:r>
              <a:rPr lang="pl-PL" dirty="0" smtClean="0">
                <a:solidFill>
                  <a:schemeClr val="bg1"/>
                </a:solidFill>
              </a:rPr>
              <a:t>zapas </a:t>
            </a: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pl-PL" dirty="0" smtClean="0">
                <a:solidFill>
                  <a:schemeClr val="bg1"/>
                </a:solidFill>
              </a:rPr>
              <a:t>wody </a:t>
            </a:r>
            <a:r>
              <a:rPr lang="pl-PL" dirty="0">
                <a:solidFill>
                  <a:schemeClr val="bg1"/>
                </a:solidFill>
              </a:rPr>
              <a:t>i napojów 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pl-PL" dirty="0">
                <a:solidFill>
                  <a:schemeClr val="bg1"/>
                </a:solidFill>
              </a:rPr>
              <a:t>S</a:t>
            </a:r>
            <a:r>
              <a:rPr lang="pl-PL" dirty="0" smtClean="0">
                <a:solidFill>
                  <a:schemeClr val="bg1"/>
                </a:solidFill>
              </a:rPr>
              <a:t>zukając </a:t>
            </a:r>
            <a:r>
              <a:rPr lang="pl-PL" dirty="0">
                <a:solidFill>
                  <a:schemeClr val="bg1"/>
                </a:solidFill>
              </a:rPr>
              <a:t>ochłody, nigdy nie wchodzimy do zimnej wody! Zetknięcie rozgrzanego ciała z chłodną wodą może spowodować szok </a:t>
            </a:r>
            <a:r>
              <a:rPr lang="pl-PL" dirty="0" smtClean="0">
                <a:solidFill>
                  <a:schemeClr val="bg1"/>
                </a:solidFill>
              </a:rPr>
              <a:t>termiczny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3226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200000"/>
              </a:lnSpc>
              <a:buNone/>
            </a:pPr>
            <a:r>
              <a:rPr lang="pl-PL" sz="2400" b="1" dirty="0" smtClean="0">
                <a:solidFill>
                  <a:schemeClr val="bg1"/>
                </a:solidFill>
              </a:rPr>
              <a:t>112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>
                <a:solidFill>
                  <a:schemeClr val="bg1"/>
                </a:solidFill>
              </a:rPr>
              <a:t>– telefon alarmowy służb ratowniczych</a:t>
            </a:r>
          </a:p>
          <a:p>
            <a:pPr marL="0" indent="0" fontAlgn="base">
              <a:lnSpc>
                <a:spcPct val="200000"/>
              </a:lnSpc>
              <a:buNone/>
            </a:pPr>
            <a:r>
              <a:rPr lang="pl-PL" sz="2400" b="1" dirty="0">
                <a:solidFill>
                  <a:schemeClr val="bg1"/>
                </a:solidFill>
              </a:rPr>
              <a:t>997 </a:t>
            </a:r>
            <a:r>
              <a:rPr lang="pl-PL" sz="2400" dirty="0">
                <a:solidFill>
                  <a:schemeClr val="bg1"/>
                </a:solidFill>
              </a:rPr>
              <a:t>– telefon alarmowy Policji</a:t>
            </a:r>
          </a:p>
          <a:p>
            <a:pPr marL="0" indent="0" fontAlgn="base">
              <a:lnSpc>
                <a:spcPct val="200000"/>
              </a:lnSpc>
              <a:buNone/>
            </a:pPr>
            <a:r>
              <a:rPr lang="pl-PL" sz="2400" b="1" dirty="0">
                <a:solidFill>
                  <a:schemeClr val="bg1"/>
                </a:solidFill>
              </a:rPr>
              <a:t>998</a:t>
            </a:r>
            <a:r>
              <a:rPr lang="pl-PL" sz="2400" dirty="0">
                <a:solidFill>
                  <a:schemeClr val="bg1"/>
                </a:solidFill>
              </a:rPr>
              <a:t> – telefon alarmowy Straży Pożarnej</a:t>
            </a:r>
          </a:p>
          <a:p>
            <a:pPr marL="0" indent="0" fontAlgn="base">
              <a:lnSpc>
                <a:spcPct val="200000"/>
              </a:lnSpc>
              <a:buNone/>
            </a:pPr>
            <a:r>
              <a:rPr lang="pl-PL" sz="2400" b="1" dirty="0">
                <a:solidFill>
                  <a:schemeClr val="bg1"/>
                </a:solidFill>
              </a:rPr>
              <a:t>999</a:t>
            </a:r>
            <a:r>
              <a:rPr lang="pl-PL" sz="2400" dirty="0">
                <a:solidFill>
                  <a:schemeClr val="bg1"/>
                </a:solidFill>
              </a:rPr>
              <a:t> – telefon alarmowy Pogotowia Ratunkowego</a:t>
            </a:r>
          </a:p>
          <a:p>
            <a:pPr marL="0" indent="0" fontAlgn="base">
              <a:lnSpc>
                <a:spcPct val="200000"/>
              </a:lnSpc>
              <a:buNone/>
            </a:pPr>
            <a:r>
              <a:rPr lang="pl-PL" sz="2400" b="1" dirty="0">
                <a:solidFill>
                  <a:schemeClr val="bg1"/>
                </a:solidFill>
              </a:rPr>
              <a:t>601 100 100 </a:t>
            </a:r>
            <a:r>
              <a:rPr lang="pl-PL" sz="2400" dirty="0">
                <a:solidFill>
                  <a:schemeClr val="bg1"/>
                </a:solidFill>
              </a:rPr>
              <a:t>– telefon alarmowy WOPR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Dla przypomnienia ważne numery telefonów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6" y="2528880"/>
            <a:ext cx="699846" cy="66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3" y="3198560"/>
            <a:ext cx="720096" cy="88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48" y="3969072"/>
            <a:ext cx="946893" cy="94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18" y="4915965"/>
            <a:ext cx="777271" cy="78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998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264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bg1"/>
                </a:solidFill>
                <a:effectLst/>
              </a:rPr>
              <a:t>Bezpieczne wakacje czas zacząć. </a:t>
            </a:r>
            <a:r>
              <a:rPr lang="pl-PL" sz="3600" b="1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3600" b="1" dirty="0" smtClean="0">
                <a:solidFill>
                  <a:schemeClr val="bg1"/>
                </a:solidFill>
                <a:effectLst/>
              </a:rPr>
            </a:br>
            <a:r>
              <a:rPr lang="pl-PL" sz="3100" b="1" dirty="0" smtClean="0">
                <a:solidFill>
                  <a:schemeClr val="bg1"/>
                </a:solidFill>
                <a:effectLst/>
              </a:rPr>
              <a:t>Cieszcie </a:t>
            </a:r>
            <a:r>
              <a:rPr lang="pl-PL" sz="3100" b="1" dirty="0">
                <a:solidFill>
                  <a:schemeClr val="bg1"/>
                </a:solidFill>
                <a:effectLst/>
              </a:rPr>
              <a:t>się </a:t>
            </a:r>
            <a:r>
              <a:rPr lang="pl-PL" sz="3100" b="1" dirty="0" smtClean="0">
                <a:solidFill>
                  <a:schemeClr val="bg1"/>
                </a:solidFill>
                <a:effectLst/>
              </a:rPr>
              <a:t>wypoczynkiem i wracajcie  ze wspaniałymi wspomnieniami.</a:t>
            </a:r>
            <a:endParaRPr lang="pl-PL" sz="3100" b="1" dirty="0">
              <a:solidFill>
                <a:schemeClr val="bg1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31448" y="2798916"/>
            <a:ext cx="4059936" cy="32970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Przygotowały: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Karolina Bąk – </a:t>
            </a:r>
            <a:r>
              <a:rPr lang="pl-PL" sz="2000" dirty="0" err="1" smtClean="0">
                <a:solidFill>
                  <a:schemeClr val="bg1"/>
                </a:solidFill>
              </a:rPr>
              <a:t>kl.V</a:t>
            </a: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Antonina Gregorczyk – </a:t>
            </a:r>
            <a:r>
              <a:rPr lang="pl-PL" sz="2000" dirty="0" err="1" smtClean="0">
                <a:solidFill>
                  <a:schemeClr val="bg1"/>
                </a:solidFill>
              </a:rPr>
              <a:t>kl.V</a:t>
            </a:r>
            <a:endParaRPr lang="pl-P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Źródło: www.czasdzieci.pl.;  www.miastodzieci.pl.</a:t>
            </a:r>
            <a:endParaRPr lang="pl-PL" sz="18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6" y="2463051"/>
            <a:ext cx="4315462" cy="312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359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216</Words>
  <Application>Microsoft Office PowerPoint</Application>
  <PresentationFormat>Pokaz na ekranie (4:3)</PresentationFormat>
  <Paragraphs>42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Papier</vt:lpstr>
      <vt:lpstr>Prezentacja programu PowerPoint</vt:lpstr>
      <vt:lpstr> </vt:lpstr>
      <vt:lpstr>Bezpieczeństwo podczas górskich wędrówek</vt:lpstr>
      <vt:lpstr>Prezentacja programu PowerPoint</vt:lpstr>
      <vt:lpstr>Bezpieczeństwo nad wodą.</vt:lpstr>
      <vt:lpstr>Prezentacja programu PowerPoint</vt:lpstr>
      <vt:lpstr>Dla przypomnienia ważne numery telefonów</vt:lpstr>
      <vt:lpstr>Bezpieczne wakacje czas zacząć.  Cieszcie się wypoczynkiem i wracajcie  ze wspaniałymi wspomnieniami.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NA WAKACJACH</dc:title>
  <dc:creator>T460</dc:creator>
  <cp:lastModifiedBy>T460</cp:lastModifiedBy>
  <cp:revision>23</cp:revision>
  <dcterms:created xsi:type="dcterms:W3CDTF">2024-06-01T11:07:52Z</dcterms:created>
  <dcterms:modified xsi:type="dcterms:W3CDTF">2024-06-06T19:02:07Z</dcterms:modified>
</cp:coreProperties>
</file>