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7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2281952"/>
            <a:ext cx="7477601" cy="1733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Bezpieczeństwo dzieci na wakacjach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348282"/>
            <a:ext cx="7477601" cy="1599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Zaczniemy od najważniejszego – bezpieczeństwa naszych dzieci na wakacjach. Bez niego żadne wakacyjne wspomnienia nie mogą być udane, dlatego nauczymy się jak zabezpieczać nasze pociechy w każdej sytuacji.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340287"/>
            <a:ext cx="7345680" cy="722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Bezpieczne zabawy na plaży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69" y="2395657"/>
            <a:ext cx="2888575" cy="288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907625" y="5506403"/>
            <a:ext cx="2221944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Piłka plażowa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833199" y="6089571"/>
            <a:ext cx="6370915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Wspaniała zabawa, ale pamiętajmy o kilku zasadach żeby uniknąć urazów i kontuzji.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455" y="2395657"/>
            <a:ext cx="2888575" cy="28885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500711" y="5506403"/>
            <a:ext cx="2221944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Kąpiel w morzu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7426285" y="6089571"/>
            <a:ext cx="6370915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Bezpieczne zabawy w wodzie, o ile pamiętamy o tym, żeby pławić się wzdłuż brzegu.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844510"/>
            <a:ext cx="7246620" cy="722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Zasady kąpieli nad morzem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1899880"/>
            <a:ext cx="4173260" cy="5485209"/>
          </a:xfrm>
          <a:prstGeom prst="roundRect">
            <a:avLst>
              <a:gd name="adj" fmla="val 1315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2129671"/>
            <a:ext cx="299466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Wchodzimy stopniowo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062990" y="2712839"/>
            <a:ext cx="3713678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Zmiana temperatury może zaszkodzić zdrowiu.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28630" y="1899880"/>
            <a:ext cx="4173260" cy="5485209"/>
          </a:xfrm>
          <a:prstGeom prst="roundRect">
            <a:avLst>
              <a:gd name="adj" fmla="val 1315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2129671"/>
            <a:ext cx="3713678" cy="7219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Pływamy tylko w miejscach wyznaczonych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458420" y="3073837"/>
            <a:ext cx="3713678" cy="1199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Obecność ratownika to gwarancja bezpieczeństwa i szybkiej pomocy.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24060" y="1899880"/>
            <a:ext cx="4173260" cy="5485209"/>
          </a:xfrm>
          <a:prstGeom prst="roundRect">
            <a:avLst>
              <a:gd name="adj" fmla="val 1315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2129671"/>
            <a:ext cx="2221944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Zasady Kąpieli: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10209252" y="2712839"/>
            <a:ext cx="3358277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Nie wskakujemy do wody po intensywnym opalaniu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10209252" y="3623548"/>
            <a:ext cx="3358277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Nie pływamy po jedzeniu ani na czczo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10209252" y="4534257"/>
            <a:ext cx="3358277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Nie odpływamy daleko od brzegu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10209252" y="5444966"/>
            <a:ext cx="3358277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Wchodzimy do wody z drugą osobą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10209252" y="6355675"/>
            <a:ext cx="3358277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Nie zasypiamy na materacu na wodzie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140381"/>
            <a:ext cx="8481060" cy="722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Jak unikać oparzeń słonecznych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42" y="2195751"/>
            <a:ext cx="2888575" cy="288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63360" y="5306497"/>
            <a:ext cx="351282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Mleczko/krem do opalania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833199" y="5889665"/>
            <a:ext cx="4173260" cy="1199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Najważniejszy element każdego wyjścia na słońce – pamiętajmy o odpowiednim wyborze preparatu.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972" y="2195751"/>
            <a:ext cx="2888575" cy="28885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77890" y="5306497"/>
            <a:ext cx="267462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Kapelusz lub czapka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228630" y="5889665"/>
            <a:ext cx="4173260" cy="1199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Ochrona głowy przed słońcem, zapobiegnie również udarowi cieplnemu.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402" y="2195751"/>
            <a:ext cx="2888575" cy="288857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973270" y="5306497"/>
            <a:ext cx="347472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Okulary przeciwsłoneczne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624060" y="5889665"/>
            <a:ext cx="4173260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Ochrona oczu, których błona tak samo jak skóra, może ulec uszkodzeniu.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433751"/>
            <a:ext cx="8458200" cy="722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Bezpieczne wędrówki po górach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2489121"/>
            <a:ext cx="4173260" cy="2641997"/>
          </a:xfrm>
          <a:prstGeom prst="roundRect">
            <a:avLst>
              <a:gd name="adj" fmla="val 2077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2718911"/>
            <a:ext cx="276606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Odpowiednie obuwie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062990" y="3302079"/>
            <a:ext cx="3713678" cy="1199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Buty muszą być wygodne i przystosowane do wędrówek, najlepiej trekkingowe.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28630" y="2489121"/>
            <a:ext cx="4173260" cy="2641997"/>
          </a:xfrm>
          <a:prstGeom prst="roundRect">
            <a:avLst>
              <a:gd name="adj" fmla="val 2077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2718911"/>
            <a:ext cx="283464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Odpowiednie ubranie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458420" y="3302079"/>
            <a:ext cx="3713678" cy="1199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Warstwowe, chroniące przed zachłodzeniem i promieniowaniem słonecznym.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24060" y="2489121"/>
            <a:ext cx="4173260" cy="2641997"/>
          </a:xfrm>
          <a:prstGeom prst="roundRect">
            <a:avLst>
              <a:gd name="adj" fmla="val 2077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2718911"/>
            <a:ext cx="2221944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Mapa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853851" y="3302079"/>
            <a:ext cx="3713678" cy="1599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Każdą wycieczkę planujemy z wyprzedzeniem, biorąc pod uwagę trudność szlaku i nasze możliwości.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833199" y="5353288"/>
            <a:ext cx="12964001" cy="1442561"/>
          </a:xfrm>
          <a:prstGeom prst="roundRect">
            <a:avLst>
              <a:gd name="adj" fmla="val 3803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62990" y="5583079"/>
            <a:ext cx="482346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Nie zapominajmy o jedzeniu i wodzie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1062990" y="6166247"/>
            <a:ext cx="12504420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Pamiętajmy aby zawsze mieć ze sobą coś do jedzenia i picia.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698659"/>
            <a:ext cx="9860280" cy="722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Odpowiednie wyposażenie wędrowca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1144310" y="1754029"/>
            <a:ext cx="44410" cy="5776793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6" name="Shape 4"/>
          <p:cNvSpPr/>
          <p:nvPr/>
        </p:nvSpPr>
        <p:spPr>
          <a:xfrm>
            <a:off x="1416427" y="2134493"/>
            <a:ext cx="777597" cy="44410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7" name="Shape 5"/>
          <p:cNvSpPr/>
          <p:nvPr/>
        </p:nvSpPr>
        <p:spPr>
          <a:xfrm>
            <a:off x="916484" y="1906786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90196" y="1940123"/>
            <a:ext cx="152400" cy="4331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2388513" y="1976199"/>
            <a:ext cx="2221944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Latarka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2388513" y="2559368"/>
            <a:ext cx="11408688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Zapewni nam widoczność w ciemności.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1416427" y="4134148"/>
            <a:ext cx="777597" cy="44410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2" name="Shape 10"/>
          <p:cNvSpPr/>
          <p:nvPr/>
        </p:nvSpPr>
        <p:spPr>
          <a:xfrm>
            <a:off x="916484" y="3906441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63526" y="3939778"/>
            <a:ext cx="205740" cy="4331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2388513" y="3975854"/>
            <a:ext cx="284988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Ładowarka słoneczna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388513" y="4559022"/>
            <a:ext cx="11408688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Pomocna rzecz, zawsze można jej użyć w razie nieprzewidzianej sytuacji.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1416427" y="6133802"/>
            <a:ext cx="777597" cy="44410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7" name="Shape 15"/>
          <p:cNvSpPr/>
          <p:nvPr/>
        </p:nvSpPr>
        <p:spPr>
          <a:xfrm>
            <a:off x="916484" y="5906095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283157"/>
          </a:solidFill>
          <a:ln w="7620">
            <a:solidFill>
              <a:srgbClr val="303B6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74956" y="5939433"/>
            <a:ext cx="182880" cy="4331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2388513" y="5975509"/>
            <a:ext cx="287274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Turystyczna apteczka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2388513" y="6558677"/>
            <a:ext cx="11408688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Zawsze warto ją mieć przy sobie, bezpieczeństwo przede wszystkim.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140381"/>
            <a:ext cx="10645140" cy="722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Zasady prowadzenia pieszych wycieczek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42" y="2195751"/>
            <a:ext cx="2888575" cy="288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3199" y="5306497"/>
            <a:ext cx="4173260" cy="7219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Warto planować ciekawe atrakcje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833199" y="6250662"/>
            <a:ext cx="4173260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Wyjście w góry, to także okazja żeby zobaczyć coś ciekawego na trasie.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972" y="2195751"/>
            <a:ext cx="2888575" cy="28885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204228" y="5306497"/>
            <a:ext cx="2221944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Przewodnik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228630" y="5889665"/>
            <a:ext cx="4173260" cy="1199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Osoba znająca teren, potrafi nam zapewnić bezpieczeństwo oraz ciekawy opis terenu.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402" y="2195751"/>
            <a:ext cx="2888575" cy="288857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927550" y="5306497"/>
            <a:ext cx="3566160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Przygotowanie kondycyjne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624060" y="5889665"/>
            <a:ext cx="4173260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Warto przed wyjściem w góry zadbać o stan swojej kondycji fizycznej.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543526"/>
            <a:ext cx="4443889" cy="722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Podsumowanie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833199" y="2598896"/>
            <a:ext cx="7477601" cy="1599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Bezpieczne wakacje to te, na których się nie martwimy i z których przywozimy miłe wspomnienia. Pamiętajmy o zasadach, zdrowym rozsądku i zachowaniu bezpieczeństwa, a każde wakacyjne wspomnienie będzie wspaniałe.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833199" y="4420314"/>
            <a:ext cx="7477601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33199" y="5042297"/>
            <a:ext cx="7477601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Przygotowała: Pola Góral klasa V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833199" y="5664279"/>
            <a:ext cx="7477601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Źródła: www.wizaz.pl, www.czasdzieci.pl, www.gov.pl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833199" y="6286262"/>
            <a:ext cx="7477601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endParaRPr lang="en-US" sz="17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Niestandardowy</PresentationFormat>
  <Paragraphs>63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Epilogue</vt:lpstr>
      <vt:lpstr>Fraunces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bbeatak@op.pl</cp:lastModifiedBy>
  <cp:revision>1</cp:revision>
  <dcterms:created xsi:type="dcterms:W3CDTF">2023-06-15T11:32:51Z</dcterms:created>
  <dcterms:modified xsi:type="dcterms:W3CDTF">2023-06-20T17:58:24Z</dcterms:modified>
</cp:coreProperties>
</file>