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1A603-AC1C-4618-87EF-FE663EF51CE6}" v="247" dt="2023-01-25T14:42:05.165"/>
    <p1510:client id="{7892E3AD-868A-4180-9AEA-59485BA512E6}" v="344" dt="2023-01-26T17:44:51.933"/>
    <p1510:client id="{B8D9A36D-101C-420E-85D7-D1CF879A80D3}" v="385" dt="2023-01-25T19:25:31.115"/>
    <p1510:client id="{E486630B-29AF-44EA-BE00-5B7EE7EF0E73}" v="366" dt="2023-01-25T14:22:13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8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4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interest.com/pin/251638697923256242/" TargetMode="External"/><Relationship Id="rId3" Type="http://schemas.openxmlformats.org/officeDocument/2006/relationships/hyperlink" Target="https://pl.pinterest.com/pin/176836722840614344/" TargetMode="External"/><Relationship Id="rId7" Type="http://schemas.openxmlformats.org/officeDocument/2006/relationships/hyperlink" Target="https://pl.pinterest.com/pin/80783387057618124/" TargetMode="External"/><Relationship Id="rId2" Type="http://schemas.openxmlformats.org/officeDocument/2006/relationships/hyperlink" Target="https://pl.pinterest.com/pin/588775351302446892/&#160;&#160;&#160;&#160;&#160;&#160;%20&#160;&#160;&#160;&#160;&#160;&#160;&#160;&#160;&#160;&#160;&#160;&#160;&#160;&#160;&#160;&#160;&#160;&#160;&#160;&#160;&#160;&#160;&#160;&#160;&#16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pinterest.com/pin/697565429801634820/" TargetMode="External"/><Relationship Id="rId5" Type="http://schemas.openxmlformats.org/officeDocument/2006/relationships/hyperlink" Target="https://pl.pinterest.com/pin/1407443625228799/" TargetMode="External"/><Relationship Id="rId4" Type="http://schemas.openxmlformats.org/officeDocument/2006/relationships/hyperlink" Target="https://pl.pinterest.com/pin/82050024453012193/" TargetMode="External"/><Relationship Id="rId9" Type="http://schemas.openxmlformats.org/officeDocument/2006/relationships/hyperlink" Target="https://pl.pinterest.com/pin/21293588862376150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/>
          </a:bodyPr>
          <a:lstStyle/>
          <a:p>
            <a:pPr algn="l"/>
            <a:r>
              <a:rPr lang="pl-PL" sz="5400" dirty="0"/>
              <a:t>Bezpieczne ferie zimowe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l"/>
            <a:endParaRPr lang="pl-PL" sz="2200"/>
          </a:p>
        </p:txBody>
      </p:sp>
      <p:pic>
        <p:nvPicPr>
          <p:cNvPr id="4" name="Picture 3" descr="Struktura biała">
            <a:extLst>
              <a:ext uri="{FF2B5EF4-FFF2-40B4-BE49-F238E27FC236}">
                <a16:creationId xmlns:a16="http://schemas.microsoft.com/office/drawing/2014/main" id="{8586768C-F9A7-5D56-3F8F-BD1A453FB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6" r="-4" b="45575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0B1DC1-C126-2ACA-F2DC-10CB894D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2" y="1496919"/>
            <a:ext cx="4139453" cy="44295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>
                <a:ea typeface="+mj-lt"/>
                <a:cs typeface="+mj-lt"/>
              </a:rPr>
              <a:t>·Pamiętaj, że w </a:t>
            </a:r>
            <a:r>
              <a:rPr lang="pl-PL" sz="3600" dirty="0" err="1">
                <a:ea typeface="+mj-lt"/>
                <a:cs typeface="+mj-lt"/>
              </a:rPr>
              <a:t>internecie</a:t>
            </a:r>
            <a:r>
              <a:rPr lang="pl-PL" sz="3600" dirty="0">
                <a:ea typeface="+mj-lt"/>
                <a:cs typeface="+mj-lt"/>
              </a:rPr>
              <a:t> nic nie </a:t>
            </a:r>
            <a:r>
              <a:rPr lang="pl-PL" sz="3600" dirty="0" smtClean="0">
                <a:ea typeface="+mj-lt"/>
                <a:cs typeface="+mj-lt"/>
              </a:rPr>
              <a:t>ginie!!! </a:t>
            </a:r>
            <a:br>
              <a:rPr lang="pl-PL" sz="3600" dirty="0" smtClean="0">
                <a:ea typeface="+mj-lt"/>
                <a:cs typeface="+mj-lt"/>
              </a:rPr>
            </a:br>
            <a:r>
              <a:rPr lang="pl-PL" sz="3600" dirty="0" smtClean="0">
                <a:ea typeface="+mj-lt"/>
                <a:cs typeface="+mj-lt"/>
              </a:rPr>
              <a:t>Gdy </a:t>
            </a:r>
            <a:r>
              <a:rPr lang="pl-PL" sz="3600" dirty="0">
                <a:ea typeface="+mj-lt"/>
                <a:cs typeface="+mj-lt"/>
              </a:rPr>
              <a:t>napiszesz coś nieodpowiedniego </a:t>
            </a:r>
            <a:r>
              <a:rPr lang="pl-PL" sz="3600" dirty="0" smtClean="0">
                <a:ea typeface="+mj-lt"/>
                <a:cs typeface="+mj-lt"/>
              </a:rPr>
              <a:t>ponosisz </a:t>
            </a:r>
            <a:r>
              <a:rPr lang="pl-PL" sz="3600" dirty="0" smtClean="0">
                <a:ea typeface="+mj-lt"/>
                <a:cs typeface="+mj-lt"/>
              </a:rPr>
              <a:t>konsekwencje!!!</a:t>
            </a:r>
            <a:endParaRPr lang="pl-PL" sz="36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542DB94-613C-18E6-4FB2-AC7C67CA6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636" y="1254125"/>
            <a:ext cx="4328315" cy="4351338"/>
          </a:xfrm>
        </p:spPr>
      </p:pic>
    </p:spTree>
    <p:extLst>
      <p:ext uri="{BB962C8B-B14F-4D97-AF65-F5344CB8AC3E}">
        <p14:creationId xmlns:p14="http://schemas.microsoft.com/office/powerpoint/2010/main" val="233570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6E716-9C1D-FC40-E00E-81C9BB0D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E4264F-4947-353F-42AF-236E3C1F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8" y="1523067"/>
            <a:ext cx="10515600" cy="50797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cs typeface="Arial"/>
              </a:rPr>
              <a:t>Pinterest:                            </a:t>
            </a:r>
            <a:endParaRPr lang="pl-PL" sz="3200" dirty="0">
              <a:ea typeface="+mn-lt"/>
              <a:cs typeface="+mn-lt"/>
            </a:endParaRPr>
          </a:p>
          <a:p>
            <a:r>
              <a:rPr lang="pl-PL" sz="1400" dirty="0">
                <a:ea typeface="+mn-lt"/>
                <a:cs typeface="+mn-lt"/>
                <a:hlinkClick r:id="rId2"/>
              </a:rPr>
              <a:t>https://pl.pinterest.com/pin/588775351302446892/ </a:t>
            </a:r>
            <a:endParaRPr lang="pl-PL" sz="1400" dirty="0">
              <a:cs typeface="Arial"/>
            </a:endParaRPr>
          </a:p>
          <a:p>
            <a:r>
              <a:rPr lang="pl-PL" sz="1400" dirty="0">
                <a:ea typeface="+mn-lt"/>
                <a:cs typeface="+mn-lt"/>
                <a:hlinkClick r:id="rId3"/>
              </a:rPr>
              <a:t>https://pl.pinterest.com/pin/176836722840614344/</a:t>
            </a:r>
            <a:endParaRPr lang="pl-PL" sz="1400" dirty="0">
              <a:cs typeface="Arial"/>
            </a:endParaRPr>
          </a:p>
          <a:p>
            <a:r>
              <a:rPr lang="pl-PL" sz="1400" dirty="0">
                <a:ea typeface="+mn-lt"/>
                <a:cs typeface="+mn-lt"/>
                <a:hlinkClick r:id="rId4"/>
              </a:rPr>
              <a:t>https://pl.pinterest.com/pin/82050024453012193/</a:t>
            </a:r>
            <a:endParaRPr lang="pl-PL" sz="1400" dirty="0">
              <a:cs typeface="Arial"/>
            </a:endParaRPr>
          </a:p>
          <a:p>
            <a:r>
              <a:rPr lang="pl-PL" sz="1400" dirty="0">
                <a:ea typeface="+mn-lt"/>
                <a:cs typeface="+mn-lt"/>
                <a:hlinkClick r:id="rId5"/>
              </a:rPr>
              <a:t>https://pl.pinterest.com/pin/1407443625228799/</a:t>
            </a:r>
            <a:endParaRPr lang="pl-PL" sz="1400" dirty="0">
              <a:cs typeface="Arial"/>
            </a:endParaRPr>
          </a:p>
          <a:p>
            <a:r>
              <a:rPr lang="pl-PL" sz="1400" dirty="0">
                <a:ea typeface="+mn-lt"/>
                <a:cs typeface="+mn-lt"/>
                <a:hlinkClick r:id="rId6"/>
              </a:rPr>
              <a:t>https://pl.pinterest.com/pin/697565429801634820/</a:t>
            </a:r>
            <a:endParaRPr lang="pl-PL" sz="1400" dirty="0">
              <a:cs typeface="Arial"/>
            </a:endParaRPr>
          </a:p>
          <a:p>
            <a:r>
              <a:rPr lang="pl-PL" sz="1400" dirty="0">
                <a:ea typeface="+mn-lt"/>
                <a:cs typeface="+mn-lt"/>
                <a:hlinkClick r:id="rId7"/>
              </a:rPr>
              <a:t>https://pl.pinterest.com/pin/80783387057618124/</a:t>
            </a:r>
          </a:p>
          <a:p>
            <a:r>
              <a:rPr lang="pl-PL" sz="1400" dirty="0">
                <a:ea typeface="+mn-lt"/>
                <a:cs typeface="+mn-lt"/>
                <a:hlinkClick r:id="rId8"/>
              </a:rPr>
              <a:t>https://pl.pinterest.com/pin/251638697923256242/</a:t>
            </a:r>
          </a:p>
          <a:p>
            <a:r>
              <a:rPr lang="pl-PL" sz="1400" dirty="0">
                <a:ea typeface="+mn-lt"/>
                <a:cs typeface="+mn-lt"/>
                <a:hlinkClick r:id="rId9"/>
              </a:rPr>
              <a:t>https://pl.pinterest.com/pin/212935888623761501/</a:t>
            </a:r>
            <a:r>
              <a:rPr lang="pl-PL" sz="1400" dirty="0">
                <a:ea typeface="+mn-lt"/>
                <a:cs typeface="+mn-lt"/>
              </a:rPr>
              <a:t/>
            </a:r>
            <a:br>
              <a:rPr lang="pl-PL" sz="1400" dirty="0">
                <a:ea typeface="+mn-lt"/>
                <a:cs typeface="+mn-lt"/>
              </a:rPr>
            </a:br>
            <a:r>
              <a:rPr lang="pl-PL" sz="1400" dirty="0">
                <a:ea typeface="+mn-lt"/>
                <a:cs typeface="+mn-lt"/>
              </a:rPr>
              <a:t>https://pl.pinterest.com/pin/46302702410759454/</a:t>
            </a:r>
          </a:p>
          <a:p>
            <a:r>
              <a:rPr lang="pl-PL" sz="3200" dirty="0">
                <a:ea typeface="+mn-lt"/>
                <a:cs typeface="+mn-lt"/>
              </a:rPr>
              <a:t> Autorzy:</a:t>
            </a:r>
          </a:p>
          <a:p>
            <a:r>
              <a:rPr lang="pl-PL" sz="1600" dirty="0">
                <a:ea typeface="+mn-lt"/>
                <a:cs typeface="+mn-lt"/>
              </a:rPr>
              <a:t>Anna </a:t>
            </a:r>
            <a:r>
              <a:rPr lang="pl-PL" sz="1600" dirty="0" err="1">
                <a:ea typeface="+mn-lt"/>
                <a:cs typeface="+mn-lt"/>
              </a:rPr>
              <a:t>Jarno</a:t>
            </a:r>
            <a:r>
              <a:rPr lang="pl-PL" sz="1600" dirty="0">
                <a:ea typeface="+mn-lt"/>
                <a:cs typeface="+mn-lt"/>
              </a:rPr>
              <a:t> i </a:t>
            </a:r>
            <a:r>
              <a:rPr lang="pl-PL" sz="1600" dirty="0" err="1">
                <a:ea typeface="+mn-lt"/>
                <a:cs typeface="+mn-lt"/>
              </a:rPr>
              <a:t>Anastaja</a:t>
            </a:r>
            <a:r>
              <a:rPr lang="pl-PL" sz="1600" dirty="0">
                <a:ea typeface="+mn-lt"/>
                <a:cs typeface="+mn-lt"/>
              </a:rPr>
              <a:t> Barczyk</a:t>
            </a:r>
            <a:endParaRPr lang="pl-PL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7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0" name="Top Left">
            <a:extLst>
              <a:ext uri="{FF2B5EF4-FFF2-40B4-BE49-F238E27FC236}">
                <a16:creationId xmlns:a16="http://schemas.microsoft.com/office/drawing/2014/main" id="{D6CB783F-4879-4A56-B28A-1E2C9A95D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B7790-AC1F-4C9E-82A5-0D3ED9135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1" name="Freeform: Shape 13">
              <a:extLst>
                <a:ext uri="{FF2B5EF4-FFF2-40B4-BE49-F238E27FC236}">
                  <a16:creationId xmlns:a16="http://schemas.microsoft.com/office/drawing/2014/main" id="{24F41532-E3DD-4685-AF21-DC5A504FC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153570-165D-4616-83D8-9A81A85947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5">
              <a:extLst>
                <a:ext uri="{FF2B5EF4-FFF2-40B4-BE49-F238E27FC236}">
                  <a16:creationId xmlns:a16="http://schemas.microsoft.com/office/drawing/2014/main" id="{78D218DB-9E8A-400D-A93E-5F3A437B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D9BE2F-E553-4E8C-A576-FF0883CD7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B66DC4-9D1C-4972-9B69-92E0B38EDC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D61B9-00C6-41E7-8666-EE5685A6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701468-47AF-4411-BA59-AE2B83A64B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DCD4668-A808-3737-526C-191AF565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41024"/>
            <a:ext cx="3812079" cy="5396722"/>
          </a:xfrm>
        </p:spPr>
        <p:txBody>
          <a:bodyPr anchor="t">
            <a:normAutofit/>
          </a:bodyPr>
          <a:lstStyle/>
          <a:p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>
                <a:ea typeface="+mj-lt"/>
                <a:cs typeface="+mj-lt"/>
              </a:rPr>
              <a:t>•</a:t>
            </a:r>
            <a:r>
              <a:rPr lang="pl-PL" sz="3600" dirty="0"/>
              <a:t>Ubieraj się adekwatnie do temperatury na zewnątrz. Pamiętaj, że w zimę jest łatwo zachorować.</a:t>
            </a:r>
          </a:p>
        </p:txBody>
      </p: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9028FA34-8D15-405C-A297-54A197D40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ED69D7-BD1D-491F-835F-95796C4DF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9E8BC73D-4B2E-4536-8B48-265F656A8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D0BD99-2EC5-440C-A81F-C604BF4118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BDB05EC-0C9A-43B3-A6AB-3D4A0C9700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EC4D5A-F9ED-429B-8EFF-D45EA7165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8E5202A-45FC-4ACF-A728-CEE4E4842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1AE8ADB-4E56-4A59-94AA-54D5CD6032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4A7AC17-663B-456E-984D-5322ADFA3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2E6C460-0C43-446E-A206-1C62381E81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Freeform: Shape 24">
              <a:extLst>
                <a:ext uri="{FF2B5EF4-FFF2-40B4-BE49-F238E27FC236}">
                  <a16:creationId xmlns:a16="http://schemas.microsoft.com/office/drawing/2014/main" id="{667203C1-C538-43DB-ADAF-111F27A2B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Obraz 4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F0598D52-3D74-1725-C441-F9544D129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10" b="9444"/>
          <a:stretch/>
        </p:blipFill>
        <p:spPr>
          <a:xfrm>
            <a:off x="6581602" y="477766"/>
            <a:ext cx="4326723" cy="5726628"/>
          </a:xfrm>
        </p:spPr>
      </p:pic>
    </p:spTree>
    <p:extLst>
      <p:ext uri="{BB962C8B-B14F-4D97-AF65-F5344CB8AC3E}">
        <p14:creationId xmlns:p14="http://schemas.microsoft.com/office/powerpoint/2010/main" val="747962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D6CB783F-4879-4A56-B28A-1E2C9A95D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B7790-AC1F-4C9E-82A5-0D3ED9135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F41532-E3DD-4685-AF21-DC5A504FC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153570-165D-4616-83D8-9A81A85947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D218DB-9E8A-400D-A93E-5F3A437B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D9BE2F-E553-4E8C-A576-FF0883CD7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B66DC4-9D1C-4972-9B69-92E0B38EDC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D61B9-00C6-41E7-8666-EE5685A6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701468-47AF-4411-BA59-AE2B83A64B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BA0BBB5-19A6-6F85-B0B9-C631186A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41024"/>
            <a:ext cx="3812079" cy="5396722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•</a:t>
            </a:r>
            <a:r>
              <a:rPr lang="pl-PL" dirty="0"/>
              <a:t>Uważaj na zwisające sople lodu na dachach budynków.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Mogą one spaść i zrobić Ci krzywdę.</a:t>
            </a:r>
            <a:endParaRPr lang="pl-PL"/>
          </a:p>
        </p:txBody>
      </p:sp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9028FA34-8D15-405C-A297-54A197D40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ED69D7-BD1D-491F-835F-95796C4DF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9E8BC73D-4B2E-4536-8B48-265F656A8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D0BD99-2EC5-440C-A81F-C604BF4118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BDB05EC-0C9A-43B3-A6AB-3D4A0C9700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EC4D5A-F9ED-429B-8EFF-D45EA7165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8E5202A-45FC-4ACF-A728-CEE4E4842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1AE8ADB-4E56-4A59-94AA-54D5CD6032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4A7AC17-663B-456E-984D-5322ADFA3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2E6C460-0C43-446E-A206-1C62381E81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7203C1-C538-43DB-ADAF-111F27A2B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Obraz 4" descr="Obraz zawierający zewnętrzne, niebo, śnieg, dzień&#10;&#10;Opis wygenerowany automatycznie">
            <a:extLst>
              <a:ext uri="{FF2B5EF4-FFF2-40B4-BE49-F238E27FC236}">
                <a16:creationId xmlns:a16="http://schemas.microsoft.com/office/drawing/2014/main" id="{2B2162C4-AA53-6944-B67E-AEAB8A9FC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7" r="45833" b="1882"/>
          <a:stretch/>
        </p:blipFill>
        <p:spPr>
          <a:xfrm>
            <a:off x="6320015" y="660600"/>
            <a:ext cx="4052888" cy="5374367"/>
          </a:xfrm>
        </p:spPr>
      </p:pic>
    </p:spTree>
    <p:extLst>
      <p:ext uri="{BB962C8B-B14F-4D97-AF65-F5344CB8AC3E}">
        <p14:creationId xmlns:p14="http://schemas.microsoft.com/office/powerpoint/2010/main" val="159274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408D0-C4DA-57D1-6930-72016907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51" y="600448"/>
            <a:ext cx="6225184" cy="5109415"/>
          </a:xfrm>
        </p:spPr>
        <p:txBody>
          <a:bodyPr>
            <a:normAutofit/>
          </a:bodyPr>
          <a:lstStyle/>
          <a:p>
            <a:r>
              <a:rPr lang="pl-PL" sz="4200" dirty="0">
                <a:ea typeface="+mj-lt"/>
                <a:cs typeface="+mj-lt"/>
              </a:rPr>
              <a:t>• Nie wchodź na zamarznięte jeziora i inne zbiorniki wodne. </a:t>
            </a:r>
            <a:br>
              <a:rPr lang="pl-PL" sz="4200" dirty="0">
                <a:ea typeface="+mj-lt"/>
                <a:cs typeface="+mj-lt"/>
              </a:rPr>
            </a:br>
            <a:r>
              <a:rPr lang="pl-PL" sz="4200" dirty="0">
                <a:ea typeface="+mj-lt"/>
                <a:cs typeface="+mj-lt"/>
              </a:rPr>
              <a:t/>
            </a:r>
            <a:br>
              <a:rPr lang="pl-PL" sz="4200" dirty="0">
                <a:ea typeface="+mj-lt"/>
                <a:cs typeface="+mj-lt"/>
              </a:rPr>
            </a:br>
            <a:r>
              <a:rPr lang="pl-PL" sz="4200" dirty="0"/>
              <a:t>Lód w każdej chwili może się załamać.</a:t>
            </a:r>
            <a:br>
              <a:rPr lang="pl-PL" sz="4200" dirty="0"/>
            </a:br>
            <a:r>
              <a:rPr lang="pl-PL" sz="4200" dirty="0"/>
              <a:t/>
            </a:r>
            <a:br>
              <a:rPr lang="pl-PL" sz="4200" dirty="0"/>
            </a:br>
            <a:r>
              <a:rPr lang="pl-PL" sz="1600" dirty="0"/>
              <a:t>*Pojawi się przez to możliwość wpadnięcia do zimnej wody, przez którą możesz dostać hipotermii.</a:t>
            </a:r>
          </a:p>
        </p:txBody>
      </p:sp>
      <p:pic>
        <p:nvPicPr>
          <p:cNvPr id="4" name="Obraz 4" descr="Obraz zawierający zewnętrzne, śnieg, przyroda, brzeg&#10;&#10;Opis wygenerowany automatycznie">
            <a:extLst>
              <a:ext uri="{FF2B5EF4-FFF2-40B4-BE49-F238E27FC236}">
                <a16:creationId xmlns:a16="http://schemas.microsoft.com/office/drawing/2014/main" id="{465E2E37-395F-565D-0AC5-632FDE2F6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04" b="8964"/>
          <a:stretch/>
        </p:blipFill>
        <p:spPr>
          <a:xfrm>
            <a:off x="551815" y="423741"/>
            <a:ext cx="4034125" cy="5756431"/>
          </a:xfrm>
        </p:spPr>
      </p:pic>
    </p:spTree>
    <p:extLst>
      <p:ext uri="{BB962C8B-B14F-4D97-AF65-F5344CB8AC3E}">
        <p14:creationId xmlns:p14="http://schemas.microsoft.com/office/powerpoint/2010/main" val="208260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F7597-5C91-1B4B-0766-8E612FE5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7" y="1093508"/>
            <a:ext cx="5170395" cy="4306327"/>
          </a:xfrm>
        </p:spPr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•</a:t>
            </a:r>
            <a:r>
              <a:rPr lang="pl-PL" sz="3600" dirty="0">
                <a:ea typeface="+mj-lt"/>
                <a:cs typeface="+mj-lt"/>
              </a:rPr>
              <a:t>Pamiętaj także o zachowaniu bezpieczeństwa podczas zabawy. Zjeżdżaj na sankach daleko od ruchomej drogi i terenów podjętych pracą budowlaną.</a:t>
            </a:r>
            <a:endParaRPr lang="pl-PL" sz="36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3CEFF24-BCE9-D626-5BC8-C186CCB6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48" y="1004282"/>
            <a:ext cx="3973605" cy="4705349"/>
          </a:xfrm>
        </p:spPr>
      </p:pic>
    </p:spTree>
    <p:extLst>
      <p:ext uri="{BB962C8B-B14F-4D97-AF65-F5344CB8AC3E}">
        <p14:creationId xmlns:p14="http://schemas.microsoft.com/office/powerpoint/2010/main" val="94282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EE4DD8-2D4E-550A-122F-B3FA5525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880596"/>
            <a:ext cx="4117042" cy="4945062"/>
          </a:xfrm>
        </p:spPr>
        <p:txBody>
          <a:bodyPr>
            <a:normAutofit/>
          </a:bodyPr>
          <a:lstStyle/>
          <a:p>
            <a:r>
              <a:rPr lang="pl-PL" sz="3200" dirty="0">
                <a:ea typeface="+mj-lt"/>
                <a:cs typeface="+mj-lt"/>
              </a:rPr>
              <a:t>•Gdy chcesz spędzić czas na szlakach górskich, pamiętaj o odpowiednim obuwiu, ciepłej kurtce, czapce, szaliku i rękawiczkach.</a:t>
            </a:r>
            <a:endParaRPr lang="pl-PL" sz="3200" dirty="0"/>
          </a:p>
        </p:txBody>
      </p:sp>
      <p:pic>
        <p:nvPicPr>
          <p:cNvPr id="5" name="Obraz 5" descr="Obraz zawierający śnieg, zewnętrzne, przyroda, drzewo&#10;&#10;Opis wygenerowany automatycznie">
            <a:extLst>
              <a:ext uri="{FF2B5EF4-FFF2-40B4-BE49-F238E27FC236}">
                <a16:creationId xmlns:a16="http://schemas.microsoft.com/office/drawing/2014/main" id="{F9AC6AE7-0004-075C-63D8-BFEBF49D8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08" t="6941" r="13900" b="12853"/>
          <a:stretch/>
        </p:blipFill>
        <p:spPr>
          <a:xfrm>
            <a:off x="6438495" y="693830"/>
            <a:ext cx="4122648" cy="5193320"/>
          </a:xfrm>
        </p:spPr>
      </p:pic>
    </p:spTree>
    <p:extLst>
      <p:ext uri="{BB962C8B-B14F-4D97-AF65-F5344CB8AC3E}">
        <p14:creationId xmlns:p14="http://schemas.microsoft.com/office/powerpoint/2010/main" val="107436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E44E0-D8E1-B18B-E8E5-C16C6EA9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2" y="1541743"/>
            <a:ext cx="4632512" cy="41382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>
                <a:ea typeface="+mj-lt"/>
                <a:cs typeface="+mj-lt"/>
              </a:rPr>
              <a:t>•Zabawa śnieżkami?</a:t>
            </a:r>
            <a:br>
              <a:rPr lang="pl-PL" sz="3600" dirty="0">
                <a:ea typeface="+mj-lt"/>
                <a:cs typeface="+mj-lt"/>
              </a:rPr>
            </a:br>
            <a:r>
              <a:rPr lang="pl-PL" sz="3600" dirty="0"/>
              <a:t>Uważaj, żeby nie zrobić krzywdy drugiej osobie. Nie zlepiaj ze śniegiem lodu i innych twardych przedmiotów.</a:t>
            </a:r>
          </a:p>
        </p:txBody>
      </p:sp>
      <p:pic>
        <p:nvPicPr>
          <p:cNvPr id="4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6DF03C5-8EE4-7E90-06D5-98B8FE1EE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4" t="3970" r="2564" b="9429"/>
          <a:stretch/>
        </p:blipFill>
        <p:spPr>
          <a:xfrm>
            <a:off x="6833347" y="936208"/>
            <a:ext cx="3988825" cy="4505252"/>
          </a:xfrm>
        </p:spPr>
      </p:pic>
    </p:spTree>
    <p:extLst>
      <p:ext uri="{BB962C8B-B14F-4D97-AF65-F5344CB8AC3E}">
        <p14:creationId xmlns:p14="http://schemas.microsoft.com/office/powerpoint/2010/main" val="21974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B0960-C7AF-64E8-CE99-75357C3A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351243"/>
            <a:ext cx="4273923" cy="4317532"/>
          </a:xfrm>
        </p:spPr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•</a:t>
            </a:r>
            <a:r>
              <a:rPr lang="pl-PL" sz="3600" dirty="0">
                <a:ea typeface="+mj-lt"/>
                <a:cs typeface="+mj-lt"/>
              </a:rPr>
              <a:t> Przechodząc przez drogę miej na sobie odblaski. Bez nich kierowca cię nie zauważy, a gdy będzie ślisko może nie zdążyć zahamować.</a:t>
            </a:r>
            <a:endParaRPr lang="pl-PL" sz="3600" dirty="0"/>
          </a:p>
        </p:txBody>
      </p:sp>
      <p:pic>
        <p:nvPicPr>
          <p:cNvPr id="4" name="Obraz 4" descr="Obraz zawierający zewnętrzne, jasne, zielony, droga&#10;&#10;Opis wygenerowany automatycznie">
            <a:extLst>
              <a:ext uri="{FF2B5EF4-FFF2-40B4-BE49-F238E27FC236}">
                <a16:creationId xmlns:a16="http://schemas.microsoft.com/office/drawing/2014/main" id="{8649862F-965A-CC53-68EF-8BA2B19BA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378" y="1119656"/>
            <a:ext cx="4409303" cy="4866808"/>
          </a:xfrm>
        </p:spPr>
      </p:pic>
    </p:spTree>
    <p:extLst>
      <p:ext uri="{BB962C8B-B14F-4D97-AF65-F5344CB8AC3E}">
        <p14:creationId xmlns:p14="http://schemas.microsoft.com/office/powerpoint/2010/main" val="368482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4FE3E-2E16-1920-6071-FB6C5B69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046" y="807901"/>
            <a:ext cx="5513754" cy="4972358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ea typeface="+mj-lt"/>
                <a:cs typeface="+mj-lt"/>
              </a:rPr>
              <a:t>· </a:t>
            </a:r>
            <a:r>
              <a:rPr lang="pl-PL" sz="3200" dirty="0">
                <a:ea typeface="+mj-lt"/>
                <a:cs typeface="+mj-lt"/>
              </a:rPr>
              <a:t>P</a:t>
            </a:r>
            <a:r>
              <a:rPr lang="pl-PL" sz="3200" dirty="0" smtClean="0">
                <a:ea typeface="+mj-lt"/>
                <a:cs typeface="+mj-lt"/>
              </a:rPr>
              <a:t>oznając </a:t>
            </a:r>
            <a:r>
              <a:rPr lang="pl-PL" sz="3200" dirty="0">
                <a:ea typeface="+mj-lt"/>
                <a:cs typeface="+mj-lt"/>
              </a:rPr>
              <a:t>kogoś w </a:t>
            </a:r>
            <a:r>
              <a:rPr lang="pl-PL" sz="3200" dirty="0" err="1">
                <a:ea typeface="+mj-lt"/>
                <a:cs typeface="+mj-lt"/>
              </a:rPr>
              <a:t>internecie</a:t>
            </a:r>
            <a:r>
              <a:rPr lang="pl-PL" sz="3200" dirty="0">
                <a:ea typeface="+mj-lt"/>
                <a:cs typeface="+mj-lt"/>
              </a:rPr>
              <a:t> </a:t>
            </a:r>
            <a:r>
              <a:rPr lang="pl-PL" sz="3200" dirty="0" smtClean="0">
                <a:ea typeface="+mj-lt"/>
                <a:cs typeface="+mj-lt"/>
              </a:rPr>
              <a:t>nigdy nie wiesz - </a:t>
            </a:r>
            <a:r>
              <a:rPr lang="pl-PL" sz="3200" dirty="0">
                <a:ea typeface="+mj-lt"/>
                <a:cs typeface="+mj-lt"/>
              </a:rPr>
              <a:t>ile dana osoba ma lat i </a:t>
            </a:r>
            <a:r>
              <a:rPr lang="pl-PL" sz="3200" dirty="0" smtClean="0">
                <a:ea typeface="+mj-lt"/>
                <a:cs typeface="+mj-lt"/>
              </a:rPr>
              <a:t>jakie </a:t>
            </a:r>
            <a:r>
              <a:rPr lang="pl-PL" sz="3200" dirty="0">
                <a:ea typeface="+mj-lt"/>
                <a:cs typeface="+mj-lt"/>
              </a:rPr>
              <a:t>ma </a:t>
            </a:r>
            <a:r>
              <a:rPr lang="pl-PL" sz="3200" dirty="0" smtClean="0">
                <a:ea typeface="+mj-lt"/>
                <a:cs typeface="+mj-lt"/>
              </a:rPr>
              <a:t>zamiary? </a:t>
            </a:r>
            <a:r>
              <a:rPr lang="pl-PL" sz="3200" dirty="0">
                <a:ea typeface="+mj-lt"/>
                <a:cs typeface="+mj-lt"/>
              </a:rPr>
              <a:t>Nie </a:t>
            </a:r>
            <a:r>
              <a:rPr lang="pl-PL" sz="3200" dirty="0" smtClean="0">
                <a:ea typeface="+mj-lt"/>
                <a:cs typeface="+mj-lt"/>
              </a:rPr>
              <a:t>przekazujcie swoich </a:t>
            </a:r>
            <a:r>
              <a:rPr lang="pl-PL" sz="3200" dirty="0">
                <a:ea typeface="+mj-lt"/>
                <a:cs typeface="+mj-lt"/>
              </a:rPr>
              <a:t>danych osobowych ani żadnych </a:t>
            </a:r>
            <a:r>
              <a:rPr lang="pl-PL" sz="3200" dirty="0" smtClean="0">
                <a:ea typeface="+mj-lt"/>
                <a:cs typeface="+mj-lt"/>
              </a:rPr>
              <a:t>haseł!</a:t>
            </a:r>
            <a:r>
              <a:rPr lang="pl-PL" sz="3200" dirty="0">
                <a:ea typeface="+mj-lt"/>
                <a:cs typeface="+mj-lt"/>
              </a:rPr>
              <a:t/>
            </a:r>
            <a:br>
              <a:rPr lang="pl-PL" sz="3200" dirty="0">
                <a:ea typeface="+mj-lt"/>
                <a:cs typeface="+mj-lt"/>
              </a:rPr>
            </a:br>
            <a:r>
              <a:rPr lang="pl-PL" sz="3200" dirty="0">
                <a:ea typeface="+mj-lt"/>
                <a:cs typeface="+mj-lt"/>
              </a:rPr>
              <a:t/>
            </a:r>
            <a:br>
              <a:rPr lang="pl-PL" sz="3200" dirty="0">
                <a:ea typeface="+mj-lt"/>
                <a:cs typeface="+mj-lt"/>
              </a:rPr>
            </a:br>
            <a:r>
              <a:rPr lang="pl-PL" sz="3200" dirty="0">
                <a:ea typeface="+mj-lt"/>
                <a:cs typeface="+mj-lt"/>
              </a:rPr>
              <a:t>· Nie otwierajcie także podejrzanych linków, które wam prześlą. Mogą one stanowić zagrożenie dla ciebie jak i twojego komputera.</a:t>
            </a:r>
            <a:r>
              <a:rPr lang="pl-PL" dirty="0">
                <a:ea typeface="+mj-lt"/>
                <a:cs typeface="+mj-lt"/>
              </a:rPr>
              <a:t> </a:t>
            </a:r>
            <a:br>
              <a:rPr lang="pl-PL" dirty="0">
                <a:ea typeface="+mj-lt"/>
                <a:cs typeface="+mj-lt"/>
              </a:rPr>
            </a:br>
            <a:endParaRPr lang="pl-PL" dirty="0"/>
          </a:p>
        </p:txBody>
      </p:sp>
      <p:pic>
        <p:nvPicPr>
          <p:cNvPr id="4" name="Obraz 4" descr="Obraz zawierający tekst, osoba, wewnątrz, komputer&#10;&#10;Opis wygenerowany automatycznie">
            <a:extLst>
              <a:ext uri="{FF2B5EF4-FFF2-40B4-BE49-F238E27FC236}">
                <a16:creationId xmlns:a16="http://schemas.microsoft.com/office/drawing/2014/main" id="{0D8815FA-77AE-CD11-5DB6-874FF563A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411" y="562521"/>
            <a:ext cx="3808568" cy="5718455"/>
          </a:xfrm>
        </p:spPr>
      </p:pic>
    </p:spTree>
    <p:extLst>
      <p:ext uri="{BB962C8B-B14F-4D97-AF65-F5344CB8AC3E}">
        <p14:creationId xmlns:p14="http://schemas.microsoft.com/office/powerpoint/2010/main" val="367802007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AvenirNext LT Pro Medium</vt:lpstr>
      <vt:lpstr>Sagona Book</vt:lpstr>
      <vt:lpstr>Segoe UI Semilight</vt:lpstr>
      <vt:lpstr>ExploreVTI</vt:lpstr>
      <vt:lpstr>Bezpieczne ferie zimowe</vt:lpstr>
      <vt:lpstr>  •Ubieraj się adekwatnie do temperatury na zewnątrz. Pamiętaj, że w zimę jest łatwo zachorować.</vt:lpstr>
      <vt:lpstr>•Uważaj na zwisające sople lodu na dachach budynków.  Mogą one spaść i zrobić Ci krzywdę.</vt:lpstr>
      <vt:lpstr>• Nie wchodź na zamarznięte jeziora i inne zbiorniki wodne.   Lód w każdej chwili może się załamać.  *Pojawi się przez to możliwość wpadnięcia do zimnej wody, przez którą możesz dostać hipotermii.</vt:lpstr>
      <vt:lpstr>•Pamiętaj także o zachowaniu bezpieczeństwa podczas zabawy. Zjeżdżaj na sankach daleko od ruchomej drogi i terenów podjętych pracą budowlaną.</vt:lpstr>
      <vt:lpstr>•Gdy chcesz spędzić czas na szlakach górskich, pamiętaj o odpowiednim obuwiu, ciepłej kurtce, czapce, szaliku i rękawiczkach.</vt:lpstr>
      <vt:lpstr>•Zabawa śnieżkami? Uważaj, żeby nie zrobić krzywdy drugiej osobie. Nie zlepiaj ze śniegiem lodu i innych twardych przedmiotów.</vt:lpstr>
      <vt:lpstr>• Przechodząc przez drogę miej na sobie odblaski. Bez nich kierowca cię nie zauważy, a gdy będzie ślisko może nie zdążyć zahamować.</vt:lpstr>
      <vt:lpstr>· Poznając kogoś w internecie nigdy nie wiesz - ile dana osoba ma lat i jakie ma zamiary? Nie przekazujcie swoich danych osobowych ani żadnych haseł!  · Nie otwierajcie także podejrzanych linków, które wam prześlą. Mogą one stanowić zagrożenie dla ciebie jak i twojego komputera.  </vt:lpstr>
      <vt:lpstr>·Pamiętaj, że w internecie nic nie ginie!!!  Gdy napiszesz coś nieodpowiedniego ponosisz konsekwencje!!!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Windows User</cp:lastModifiedBy>
  <cp:revision>357</cp:revision>
  <dcterms:created xsi:type="dcterms:W3CDTF">2023-01-25T13:55:45Z</dcterms:created>
  <dcterms:modified xsi:type="dcterms:W3CDTF">2023-01-27T10:55:23Z</dcterms:modified>
</cp:coreProperties>
</file>