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6374" autoAdjust="0"/>
  </p:normalViewPr>
  <p:slideViewPr>
    <p:cSldViewPr showGuides="1">
      <p:cViewPr varScale="1">
        <p:scale>
          <a:sx n="69" d="100"/>
          <a:sy n="69" d="100"/>
        </p:scale>
        <p:origin x="660" y="7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208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A2F5F-CC49-4788-AE48-B4C8BE7D21B7}" type="datetime1">
              <a:rPr lang="pl-PL" smtClean="0"/>
              <a:t>2020-12-21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53186361-1A77-4C7B-B548-6D09DAAADF49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CF8E79C-3ACF-45EF-9DA4-C5474996B9CC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27C79-AC1D-4F16-963F-CC05DD80DF29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B537BC-E44E-4E5F-A05C-5F50EFFF49FD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50C92-0D09-42C8-B852-453547488689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0958CC2F-3441-4508-BEA1-60BF34635B7E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FB2F7-C8EC-4724-8D49-94B3E0698672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93436" y="2465070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9CFB88-5F5A-4470-9B9D-A516802D44EB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73F166-010D-4C18-89A7-21939EE606E5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E09FC8-9F73-45F8-A5B0-EC27D9C49779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4AEEF2-F7CC-4577-9495-A40066BE7997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5C9BCE-8F02-4C8A-8FE8-9A505AE6C7D3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15FB7AF7-06BF-4D1D-BF29-4DBC3ED955CA}" type="datetime1">
              <a:rPr lang="pl-PL" noProof="0" smtClean="0"/>
              <a:t>2020-12-21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l-PL" dirty="0"/>
          </a:p>
          <a:p>
            <a:pPr rtl="0"/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407F61E-81FA-4932-9B05-3CCA0AF67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78"/>
            <a:ext cx="12188825" cy="6862277"/>
          </a:xfrm>
          <a:prstGeom prst="rect">
            <a:avLst/>
          </a:prstGeom>
        </p:spPr>
      </p:pic>
      <p:pic>
        <p:nvPicPr>
          <p:cNvPr id="4" name="Piosenka na ferie-Samba na śniegu Piosenka do  Muzyka kl III- VIII">
            <a:hlinkClick r:id="" action="ppaction://media"/>
            <a:extLst>
              <a:ext uri="{FF2B5EF4-FFF2-40B4-BE49-F238E27FC236}">
                <a16:creationId xmlns:a16="http://schemas.microsoft.com/office/drawing/2014/main" id="{265F89A8-6883-4E17-8A38-4D44B591E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922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A85D4-D0C5-4B7D-AF2E-80BF5C3E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3861638-CD11-4CF4-A57E-B8082BF79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42"/>
            <a:ext cx="12188825" cy="6858000"/>
          </a:xfrm>
        </p:spPr>
      </p:pic>
    </p:spTree>
    <p:extLst>
      <p:ext uri="{BB962C8B-B14F-4D97-AF65-F5344CB8AC3E}">
        <p14:creationId xmlns:p14="http://schemas.microsoft.com/office/powerpoint/2010/main" val="2800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DEC898-C5D6-4EBC-91A2-9257D086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1B7531E-318E-4FD4-94E7-6E2861630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</p:spPr>
      </p:pic>
    </p:spTree>
    <p:extLst>
      <p:ext uri="{BB962C8B-B14F-4D97-AF65-F5344CB8AC3E}">
        <p14:creationId xmlns:p14="http://schemas.microsoft.com/office/powerpoint/2010/main" val="31450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388EE1-319A-422F-B049-CF850909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3CF734-DD6E-4908-BBB0-D74D7EDBB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ZAPAMIĘTAJ!</a:t>
            </a:r>
          </a:p>
          <a:p>
            <a:r>
              <a:rPr lang="pl-PL" sz="2000" dirty="0">
                <a:solidFill>
                  <a:schemeClr val="tx1"/>
                </a:solidFill>
              </a:rPr>
              <a:t>Woda to żywioł, również zimą</a:t>
            </a:r>
          </a:p>
          <a:p>
            <a:r>
              <a:rPr lang="pl-PL" sz="2000" dirty="0">
                <a:solidFill>
                  <a:schemeClr val="tx1"/>
                </a:solidFill>
              </a:rPr>
              <a:t>Korzystaj tylko ze specjalnie przygotowanych lodowisk</a:t>
            </a:r>
          </a:p>
          <a:p>
            <a:r>
              <a:rPr lang="pl-PL" sz="2000" dirty="0">
                <a:solidFill>
                  <a:schemeClr val="tx1"/>
                </a:solidFill>
              </a:rPr>
              <a:t>Unikaj zamarzniętych akwenów wodnych </a:t>
            </a:r>
          </a:p>
          <a:p>
            <a:r>
              <a:rPr lang="pl-PL" sz="2000" dirty="0">
                <a:solidFill>
                  <a:schemeClr val="tx1"/>
                </a:solidFill>
              </a:rPr>
              <a:t>Nie zjeżdżaj na sankach w pobliżu dróg oraz zbiorników oraz wodnych </a:t>
            </a:r>
          </a:p>
          <a:p>
            <a:r>
              <a:rPr lang="pl-PL" sz="2000" dirty="0">
                <a:solidFill>
                  <a:schemeClr val="tx1"/>
                </a:solidFill>
              </a:rPr>
              <a:t>W czasie zjeżdżania zachowuj bezpieczną odległość między sankami </a:t>
            </a:r>
          </a:p>
          <a:p>
            <a:r>
              <a:rPr lang="pl-PL" sz="2000" dirty="0">
                <a:solidFill>
                  <a:schemeClr val="tx1"/>
                </a:solidFill>
              </a:rPr>
              <a:t>Nie doczepiaj sanek do samochodu </a:t>
            </a:r>
          </a:p>
          <a:p>
            <a:r>
              <a:rPr lang="pl-PL" sz="2000" dirty="0">
                <a:solidFill>
                  <a:schemeClr val="tx1"/>
                </a:solidFill>
              </a:rPr>
              <a:t>Nie rzucaj śnieżkami w pieszych, okna oraz  nadjeżdżające samochody</a:t>
            </a:r>
          </a:p>
        </p:txBody>
      </p:sp>
    </p:spTree>
    <p:extLst>
      <p:ext uri="{BB962C8B-B14F-4D97-AF65-F5344CB8AC3E}">
        <p14:creationId xmlns:p14="http://schemas.microsoft.com/office/powerpoint/2010/main" val="12286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46FD16-8D3E-4318-94C8-0F5B9169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BBCD938-6503-4CCD-9012-D101DEBED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74" y="0"/>
            <a:ext cx="8470676" cy="6858000"/>
          </a:xfrm>
        </p:spPr>
      </p:pic>
    </p:spTree>
    <p:extLst>
      <p:ext uri="{BB962C8B-B14F-4D97-AF65-F5344CB8AC3E}">
        <p14:creationId xmlns:p14="http://schemas.microsoft.com/office/powerpoint/2010/main" val="11572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1EF6CF-1AF3-4B40-A0A8-EE38A1B6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82DA241-314A-432C-A476-640201ECD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6" y="-6993"/>
            <a:ext cx="5688632" cy="6813376"/>
          </a:xfrm>
        </p:spPr>
      </p:pic>
    </p:spTree>
    <p:extLst>
      <p:ext uri="{BB962C8B-B14F-4D97-AF65-F5344CB8AC3E}">
        <p14:creationId xmlns:p14="http://schemas.microsoft.com/office/powerpoint/2010/main" val="42358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E2B2C5-015D-42BF-A35F-21050B3B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008A388-0795-402C-82AA-E86EE7E62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092" cy="6858000"/>
          </a:xfrm>
        </p:spPr>
      </p:pic>
    </p:spTree>
    <p:extLst>
      <p:ext uri="{BB962C8B-B14F-4D97-AF65-F5344CB8AC3E}">
        <p14:creationId xmlns:p14="http://schemas.microsoft.com/office/powerpoint/2010/main" val="39899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6DA55-086B-4AEF-8FB6-D4551A91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8DD7A31-A6BC-49E6-8F71-452E8AED5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" y="0"/>
            <a:ext cx="12143085" cy="6858000"/>
          </a:xfrm>
        </p:spPr>
      </p:pic>
    </p:spTree>
    <p:extLst>
      <p:ext uri="{BB962C8B-B14F-4D97-AF65-F5344CB8AC3E}">
        <p14:creationId xmlns:p14="http://schemas.microsoft.com/office/powerpoint/2010/main" val="41046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356EC2-B575-4BB7-99D3-0FB0C14B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367EBB0-7F70-40C5-A1DE-FE61B30A1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34" y="0"/>
            <a:ext cx="7390556" cy="6858000"/>
          </a:xfrm>
        </p:spPr>
      </p:pic>
    </p:spTree>
    <p:extLst>
      <p:ext uri="{BB962C8B-B14F-4D97-AF65-F5344CB8AC3E}">
        <p14:creationId xmlns:p14="http://schemas.microsoft.com/office/powerpoint/2010/main" val="39373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72622A-FCEA-4CDE-8130-A34A9E1C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9EA9D396-C421-4848-A77F-88522AD2A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</p:spPr>
      </p:pic>
    </p:spTree>
    <p:extLst>
      <p:ext uri="{BB962C8B-B14F-4D97-AF65-F5344CB8AC3E}">
        <p14:creationId xmlns:p14="http://schemas.microsoft.com/office/powerpoint/2010/main" val="4407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ablon Płatki śniegu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586_TF03460579.potx" id="{B4E42198-4644-446E-85E3-DA19ACB96E36}" vid="{81506F1B-4400-4917-987E-D471EF69816F}"/>
    </a:ext>
  </a:extLst>
</a:theme>
</file>

<file path=ppt/theme/theme2.xml><?xml version="1.0" encoding="utf-8"?>
<a:theme xmlns:a="http://schemas.openxmlformats.org/drawingml/2006/main" name="Motyw pakietu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4f35948-e619-41b3-aa29-22878b09cfd2"/>
    <ds:schemaRef ds:uri="http://purl.org/dc/elements/1.1/"/>
    <ds:schemaRef ds:uri="http://schemas.microsoft.com/office/infopath/2007/PartnerControls"/>
    <ds:schemaRef ds:uri="http://schemas.microsoft.com/office/2006/metadata/properties"/>
    <ds:schemaRef ds:uri="40262f94-9f35-4ac3-9a90-690165a166b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Slajdy (projekt Płatki śniegu)</Template>
  <TotalTime>0</TotalTime>
  <Words>54</Words>
  <Application>Microsoft Office PowerPoint</Application>
  <PresentationFormat>Niestandardowy</PresentationFormat>
  <Paragraphs>10</Paragraphs>
  <Slides>10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Euphemia</vt:lpstr>
      <vt:lpstr>Szablon Płatki śniegu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Emilia Drożyńska</dc:creator>
  <cp:lastModifiedBy>ThinkPad T430</cp:lastModifiedBy>
  <cp:revision>11</cp:revision>
  <dcterms:created xsi:type="dcterms:W3CDTF">2020-12-20T15:59:24Z</dcterms:created>
  <dcterms:modified xsi:type="dcterms:W3CDTF">2020-12-21T16:30:51Z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